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EF2C-74AC-48C8-9EFA-4B61564CF2E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5FD9-FB87-4217-814F-E67BA6949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304800" y="228600"/>
            <a:ext cx="8382000" cy="60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44667"/>
          <a:stretch>
            <a:fillRect/>
          </a:stretch>
        </p:blipFill>
        <p:spPr bwMode="auto">
          <a:xfrm>
            <a:off x="304800" y="136203"/>
            <a:ext cx="8382000" cy="672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9507"/>
          <a:stretch>
            <a:fillRect/>
          </a:stretch>
        </p:blipFill>
        <p:spPr bwMode="auto">
          <a:xfrm>
            <a:off x="914400" y="0"/>
            <a:ext cx="7467600" cy="65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8667"/>
          <a:stretch>
            <a:fillRect/>
          </a:stretch>
        </p:blipFill>
        <p:spPr bwMode="auto">
          <a:xfrm>
            <a:off x="381000" y="228600"/>
            <a:ext cx="839882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8667"/>
          <a:stretch>
            <a:fillRect/>
          </a:stretch>
        </p:blipFill>
        <p:spPr bwMode="auto">
          <a:xfrm>
            <a:off x="152400" y="76200"/>
            <a:ext cx="8915400" cy="663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7333"/>
          <a:stretch>
            <a:fillRect/>
          </a:stretch>
        </p:blipFill>
        <p:spPr bwMode="auto">
          <a:xfrm>
            <a:off x="241260" y="152400"/>
            <a:ext cx="8750340" cy="66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7333"/>
          <a:stretch>
            <a:fillRect/>
          </a:stretch>
        </p:blipFill>
        <p:spPr bwMode="auto">
          <a:xfrm>
            <a:off x="381000" y="381000"/>
            <a:ext cx="8096129" cy="61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46000"/>
          <a:stretch>
            <a:fillRect/>
          </a:stretch>
        </p:blipFill>
        <p:spPr bwMode="auto">
          <a:xfrm>
            <a:off x="437093" y="228600"/>
            <a:ext cx="8173507" cy="63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46667"/>
          <a:stretch>
            <a:fillRect/>
          </a:stretch>
        </p:blipFill>
        <p:spPr bwMode="auto">
          <a:xfrm>
            <a:off x="609600" y="381000"/>
            <a:ext cx="8153400" cy="630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7333"/>
          <a:stretch>
            <a:fillRect/>
          </a:stretch>
        </p:blipFill>
        <p:spPr bwMode="auto">
          <a:xfrm>
            <a:off x="152400" y="76200"/>
            <a:ext cx="8686800" cy="66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michellel.beatty</dc:creator>
  <cp:lastModifiedBy>michellel.beatty</cp:lastModifiedBy>
  <cp:revision>1</cp:revision>
  <dcterms:created xsi:type="dcterms:W3CDTF">2014-09-08T22:31:51Z</dcterms:created>
  <dcterms:modified xsi:type="dcterms:W3CDTF">2014-09-08T22:39:21Z</dcterms:modified>
</cp:coreProperties>
</file>