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EA0B-E0B2-4006-9204-07171D58A43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3995-4EF8-4470-86E2-070822CA2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EA0B-E0B2-4006-9204-07171D58A43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3995-4EF8-4470-86E2-070822CA2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EA0B-E0B2-4006-9204-07171D58A43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3995-4EF8-4470-86E2-070822CA2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EA0B-E0B2-4006-9204-07171D58A43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3995-4EF8-4470-86E2-070822CA2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EA0B-E0B2-4006-9204-07171D58A43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3995-4EF8-4470-86E2-070822CA2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EA0B-E0B2-4006-9204-07171D58A43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3995-4EF8-4470-86E2-070822CA2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EA0B-E0B2-4006-9204-07171D58A43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3995-4EF8-4470-86E2-070822CA2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EA0B-E0B2-4006-9204-07171D58A43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3995-4EF8-4470-86E2-070822CA2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EA0B-E0B2-4006-9204-07171D58A43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3995-4EF8-4470-86E2-070822CA2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EA0B-E0B2-4006-9204-07171D58A43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3995-4EF8-4470-86E2-070822CA2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EA0B-E0B2-4006-9204-07171D58A43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C3995-4EF8-4470-86E2-070822CA2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8EA0B-E0B2-4006-9204-07171D58A43A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C3995-4EF8-4470-86E2-070822CA2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/?v=hIy0ZlyPPD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graphy4kids.com/files/land_ecosystem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bgnet.net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38200" y="518160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Click </a:t>
            </a:r>
            <a:r>
              <a:rPr lang="en-US" sz="4000" dirty="0" smtClean="0">
                <a:latin typeface="Andalus" pitchFamily="18" charset="-78"/>
                <a:cs typeface="Andalus" pitchFamily="18" charset="-78"/>
                <a:hlinkClick r:id="rId2"/>
              </a:rPr>
              <a:t>HERE </a:t>
            </a:r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for one of the coolest videos you will ever see!!!</a:t>
            </a:r>
            <a:endParaRPr lang="en-US" sz="40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122" name="Picture 2" descr="http://4.bp.blogspot.com/-ukOkLAs0oPE/UYxXV-IUPOI/AAAAAAAAFFc/7DnFXDONLVc/s1600/ecosystems_hea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1000"/>
            <a:ext cx="7010400" cy="4512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35814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ndalus" pitchFamily="2" charset="-78"/>
                <a:cs typeface="Andalus" pitchFamily="2" charset="-78"/>
              </a:rPr>
              <a:t>Ecosystem – all the living (biotic) and nonliving (abiotic) factors in a specific area that are interdependent of one other</a:t>
            </a:r>
            <a:endParaRPr lang="en-US" sz="4800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488698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ndalus" pitchFamily="2" charset="-78"/>
                <a:cs typeface="Andalus" pitchFamily="2" charset="-78"/>
                <a:hlinkClick r:id="rId2"/>
              </a:rPr>
              <a:t>Click me to better understand what an ecosystem is!</a:t>
            </a:r>
            <a:endParaRPr lang="en-US" sz="2800" dirty="0"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914400"/>
            <a:ext cx="84582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Biome - </a:t>
            </a:r>
            <a:r>
              <a:rPr lang="en-US" sz="4800" dirty="0" smtClean="0">
                <a:latin typeface="Andalus" pitchFamily="18" charset="-78"/>
                <a:cs typeface="Andalus" pitchFamily="18" charset="-78"/>
              </a:rPr>
              <a:t>region of the world with similar climate, animals and plants. There are terrestrial (land) biomes and aquatic (water) biomes. 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54864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ndalus" pitchFamily="2" charset="-78"/>
                <a:cs typeface="Andalus" pitchFamily="2" charset="-78"/>
                <a:hlinkClick r:id="rId2"/>
              </a:rPr>
              <a:t>Click me to visit different biomes!</a:t>
            </a:r>
            <a:endParaRPr lang="en-US" sz="3600" dirty="0"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257800" y="1776948"/>
            <a:ext cx="3657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ndalus" pitchFamily="2" charset="-78"/>
                <a:cs typeface="Andalus" pitchFamily="2" charset="-78"/>
              </a:rPr>
              <a:t>List </a:t>
            </a:r>
            <a:r>
              <a:rPr lang="en-US" sz="4000" b="1" dirty="0" smtClean="0">
                <a:latin typeface="Andalus" pitchFamily="2" charset="-78"/>
                <a:cs typeface="Andalus" pitchFamily="2" charset="-78"/>
              </a:rPr>
              <a:t>all</a:t>
            </a:r>
            <a:r>
              <a:rPr lang="en-US" sz="4000" dirty="0" smtClean="0">
                <a:latin typeface="Andalus" pitchFamily="2" charset="-78"/>
                <a:cs typeface="Andalus" pitchFamily="2" charset="-78"/>
              </a:rPr>
              <a:t> of the </a:t>
            </a:r>
          </a:p>
          <a:p>
            <a:pPr algn="ctr"/>
            <a:r>
              <a:rPr lang="en-US" sz="4000" dirty="0" smtClean="0">
                <a:latin typeface="Andalus" pitchFamily="2" charset="-78"/>
                <a:cs typeface="Andalus" pitchFamily="2" charset="-78"/>
              </a:rPr>
              <a:t>biotic and </a:t>
            </a:r>
            <a:r>
              <a:rPr lang="en-US" sz="4000" dirty="0" err="1" smtClean="0">
                <a:latin typeface="Andalus" pitchFamily="2" charset="-78"/>
                <a:cs typeface="Andalus" pitchFamily="2" charset="-78"/>
              </a:rPr>
              <a:t>abiotic</a:t>
            </a:r>
            <a:r>
              <a:rPr lang="en-US" sz="4000" dirty="0" smtClean="0">
                <a:latin typeface="Andalus" pitchFamily="2" charset="-78"/>
                <a:cs typeface="Andalus" pitchFamily="2" charset="-78"/>
              </a:rPr>
              <a:t> factors </a:t>
            </a:r>
          </a:p>
          <a:p>
            <a:pPr algn="ctr"/>
            <a:r>
              <a:rPr lang="en-US" sz="4000" dirty="0" smtClean="0">
                <a:latin typeface="Andalus" pitchFamily="2" charset="-78"/>
                <a:cs typeface="Andalus" pitchFamily="2" charset="-78"/>
              </a:rPr>
              <a:t>in the terrestrial and the aquatic turtle tanks.  </a:t>
            </a:r>
            <a:endParaRPr lang="en-US" sz="4000" dirty="0"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5" name="Picture 2" descr="C:\Users\Michelle\Pictures\Fayetteville Fun\Pets\014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35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3886200" cy="792162"/>
          </a:xfrm>
        </p:spPr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Aquatic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495800" y="0"/>
            <a:ext cx="7620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4876800" y="152400"/>
            <a:ext cx="38862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j-ea"/>
                <a:cs typeface="Andalus" pitchFamily="18" charset="-78"/>
              </a:rPr>
              <a:t>Terrestrial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j-ea"/>
              <a:cs typeface="Andalus" pitchFamily="18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0" y="914400"/>
            <a:ext cx="9144000" cy="762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1091625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Biotic</a:t>
            </a:r>
            <a:endParaRPr lang="en-US" sz="32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200" y="10668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Biotic</a:t>
            </a:r>
            <a:endParaRPr lang="en-US" sz="32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4600" y="10668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Abiotic</a:t>
            </a:r>
            <a:endParaRPr lang="en-US" sz="32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39000" y="10668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Abiotic</a:t>
            </a:r>
            <a:endParaRPr lang="en-US" sz="3200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133600" y="990600"/>
            <a:ext cx="76200" cy="58674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781800" y="990600"/>
            <a:ext cx="76200" cy="58674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3541</TotalTime>
  <Words>105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Aquatic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 Beatty</dc:creator>
  <cp:lastModifiedBy>michellel.beatty</cp:lastModifiedBy>
  <cp:revision>52</cp:revision>
  <dcterms:created xsi:type="dcterms:W3CDTF">2009-01-31T23:38:30Z</dcterms:created>
  <dcterms:modified xsi:type="dcterms:W3CDTF">2014-09-08T21:38:45Z</dcterms:modified>
</cp:coreProperties>
</file>