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96647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866" y="-102"/>
      </p:cViewPr>
      <p:guideLst>
        <p:guide orient="horz" pos="3044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02323"/>
            <a:ext cx="8636000" cy="20716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6663"/>
            <a:ext cx="7112000" cy="24698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87038"/>
            <a:ext cx="2286000" cy="82463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7038"/>
            <a:ext cx="6688667" cy="82463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210467"/>
            <a:ext cx="8636000" cy="19195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096313"/>
            <a:ext cx="8636000" cy="21141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255099"/>
            <a:ext cx="4487333" cy="63782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255099"/>
            <a:ext cx="4487333" cy="63782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63372"/>
            <a:ext cx="4489098" cy="90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064963"/>
            <a:ext cx="4489098" cy="5568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163372"/>
            <a:ext cx="4490861" cy="90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064963"/>
            <a:ext cx="4490861" cy="5568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84798"/>
            <a:ext cx="3342570" cy="16376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84800"/>
            <a:ext cx="5679722" cy="8248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22430"/>
            <a:ext cx="3342570" cy="6610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765290"/>
            <a:ext cx="6096000" cy="7986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63559"/>
            <a:ext cx="6096000" cy="5798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563971"/>
            <a:ext cx="6096000" cy="1134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87036"/>
            <a:ext cx="9144000" cy="161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55099"/>
            <a:ext cx="9144000" cy="63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957747"/>
            <a:ext cx="2370667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0BFA-167A-48EE-8F6F-5A3DB9C38D7C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957747"/>
            <a:ext cx="3217333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957747"/>
            <a:ext cx="2370667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B8BC-B7F2-4EB2-9FAC-35819840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"/>
            <a:ext cx="7624318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smtClean="0">
                <a:solidFill>
                  <a:srgbClr val="0000FF"/>
                </a:solidFill>
                <a:latin typeface="Comic Sans MS - 72"/>
              </a:rPr>
              <a:t>Force and Motion Vocabulary Rivet</a:t>
            </a:r>
          </a:p>
          <a:p>
            <a:pPr algn="ctr"/>
            <a:r>
              <a:rPr lang="en-US" sz="5400" smtClean="0">
                <a:solidFill>
                  <a:srgbClr val="0000FF"/>
                </a:solidFill>
                <a:latin typeface="Comic Sans MS - 72"/>
              </a:rPr>
              <a:t>G</a:t>
            </a:r>
            <a:r>
              <a:rPr lang="en-US" smtClean="0">
                <a:solidFill>
                  <a:srgbClr val="7FFFD4"/>
                </a:solidFill>
                <a:latin typeface="Comic Sans MS - 24"/>
              </a:rPr>
              <a:t>oal: Guess the word before I finish writing it!</a:t>
            </a:r>
            <a:endParaRPr lang="en-US">
              <a:solidFill>
                <a:srgbClr val="7FFFD4"/>
              </a:solidFill>
              <a:latin typeface="Comic Sans MS - 24"/>
            </a:endParaRPr>
          </a:p>
        </p:txBody>
      </p:sp>
      <p:pic>
        <p:nvPicPr>
          <p:cNvPr id="3" name="Picture 2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400" y="3860800"/>
            <a:ext cx="6644767" cy="3711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400" y="254000"/>
            <a:ext cx="85396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 __ __ __ __ __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358900"/>
            <a:ext cx="938834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 change in an object's velocity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300" y="2755900"/>
            <a:ext cx="5886450" cy="3554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9700"/>
            <a:ext cx="853960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 __ __ __ __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3" name="Picture 2" descr="clipboard(9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1300" y="3657600"/>
            <a:ext cx="4627244" cy="56268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33400" y="1943100"/>
            <a:ext cx="947153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 force that pulls an object to the center of a rotation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355600"/>
            <a:ext cx="85396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60500"/>
            <a:ext cx="931341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study of energy and matter and how the two interact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4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13100"/>
            <a:ext cx="4608703" cy="5797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700" y="419100"/>
            <a:ext cx="85396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100" y="1854200"/>
            <a:ext cx="806526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 push or pull that acts on an object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9550" y="3244850"/>
            <a:ext cx="4197350" cy="37580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900" y="304800"/>
            <a:ext cx="85396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omic Sans MS - 36"/>
              </a:rPr>
              <a:t>__ __ __ __ __ __</a:t>
            </a:r>
            <a:endParaRPr lang="en-US" sz="2700" dirty="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200" y="1498600"/>
            <a:ext cx="89971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omic Sans MS - 36"/>
              </a:rPr>
              <a:t>A change in an object's position</a:t>
            </a:r>
            <a:endParaRPr lang="en-US" sz="2700" dirty="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00" y="3111500"/>
            <a:ext cx="7670800" cy="3746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54000"/>
            <a:ext cx="85396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1358900"/>
            <a:ext cx="9305163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An attraction between the mass of the Earth and the mass of the object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3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632200"/>
            <a:ext cx="9759950" cy="3427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0" y="228600"/>
            <a:ext cx="85396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 __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308100"/>
            <a:ext cx="784072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 force that opposes (acts against) a moving object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5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2900" y="3378200"/>
            <a:ext cx="4319269" cy="37505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5400" y="266700"/>
            <a:ext cx="85396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700" y="1270000"/>
            <a:ext cx="861440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tendency of an object to resist (stop) a change in motion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3365500"/>
            <a:ext cx="5950077" cy="4443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5800" y="114300"/>
            <a:ext cx="85396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1003300"/>
            <a:ext cx="760907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change in an object's position over time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500" y="2743200"/>
            <a:ext cx="5537454" cy="4132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100" y="342900"/>
            <a:ext cx="85396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 __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308100"/>
            <a:ext cx="917194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speed of a moving object with its direction of travel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7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100" y="3289300"/>
            <a:ext cx="5658865" cy="3782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Custom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Comic Sans MS - 72</vt:lpstr>
      <vt:lpstr>Comic Sans MS - 24</vt:lpstr>
      <vt:lpstr>Comic Sans MS - 36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Michelle</cp:lastModifiedBy>
  <cp:revision>1</cp:revision>
  <dcterms:created xsi:type="dcterms:W3CDTF">2014-10-05T19:10:15Z</dcterms:created>
  <dcterms:modified xsi:type="dcterms:W3CDTF">2014-10-05T19:12:57Z</dcterms:modified>
</cp:coreProperties>
</file>