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DB415-2793-42F0-BA52-B2C42FE4B4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786A-6C75-4F29-BEDC-CECC8CFDCD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Friction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752600"/>
            <a:ext cx="6400800" cy="1752600"/>
          </a:xfrm>
        </p:spPr>
        <p:txBody>
          <a:bodyPr/>
          <a:lstStyle/>
          <a:p>
            <a:r>
              <a:rPr lang="en-US" dirty="0" smtClean="0"/>
              <a:t>Notes take Oct. 14, 2014</a:t>
            </a:r>
          </a:p>
          <a:p>
            <a:r>
              <a:rPr lang="en-US" dirty="0" smtClean="0"/>
              <a:t>Page 18 in your notebook</a:t>
            </a:r>
            <a:endParaRPr lang="en-US" dirty="0"/>
          </a:p>
        </p:txBody>
      </p:sp>
      <p:pic>
        <p:nvPicPr>
          <p:cNvPr id="3074" name="Picture 2" descr="http://t1.gstatic.com/images?q=tbn:ANd9GcSMBynMbVnlSVl8FUoE5sRPd7Z4jvqJaBf1aZkW3T7boKjS-Ao1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0"/>
            <a:ext cx="4762500" cy="338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Friction can be both good and bad.</a:t>
            </a:r>
          </a:p>
          <a:p>
            <a:pPr lvl="1"/>
            <a:r>
              <a:rPr lang="en-US" dirty="0" smtClean="0"/>
              <a:t>Advantages – my food stays on the silverware; falling off the side of a building; throwing a football</a:t>
            </a:r>
          </a:p>
          <a:p>
            <a:pPr lvl="1"/>
            <a:r>
              <a:rPr lang="en-US" dirty="0" smtClean="0"/>
              <a:t>Disadvantages = car engine parts sticking together; Slip-n-Slide; ice skating, bike or roller blades</a:t>
            </a:r>
          </a:p>
          <a:p>
            <a:r>
              <a:rPr lang="en-US" dirty="0" smtClean="0"/>
              <a:t>When friction is high, the surface is rough and bumpy.</a:t>
            </a:r>
          </a:p>
          <a:p>
            <a:r>
              <a:rPr lang="en-US" dirty="0" smtClean="0"/>
              <a:t>When friction is low, the surface is smooth.</a:t>
            </a:r>
          </a:p>
          <a:p>
            <a:r>
              <a:rPr lang="en-US" dirty="0" smtClean="0"/>
              <a:t>When two objects are rubbed together, energy is released in the form of heat and sound.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Friction Notes</vt:lpstr>
      <vt:lpstr>Friction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Notes</dc:title>
  <dc:creator>michellel.beatty</dc:creator>
  <cp:lastModifiedBy>michellel.beatty</cp:lastModifiedBy>
  <cp:revision>1</cp:revision>
  <dcterms:created xsi:type="dcterms:W3CDTF">2014-10-15T20:19:41Z</dcterms:created>
  <dcterms:modified xsi:type="dcterms:W3CDTF">2014-10-15T20:24:44Z</dcterms:modified>
</cp:coreProperties>
</file>