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160000" cy="10922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92901"/>
            <a:ext cx="8636000" cy="23411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89133"/>
            <a:ext cx="7112000" cy="27911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37389"/>
            <a:ext cx="2286000" cy="9319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37389"/>
            <a:ext cx="6688667" cy="9319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018398"/>
            <a:ext cx="8636000" cy="21692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629210"/>
            <a:ext cx="8636000" cy="2389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548469"/>
            <a:ext cx="4487333" cy="7208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548469"/>
            <a:ext cx="4487333" cy="7208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444810"/>
            <a:ext cx="4489098" cy="1018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463690"/>
            <a:ext cx="4489098" cy="629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444810"/>
            <a:ext cx="4490861" cy="1018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463690"/>
            <a:ext cx="4490861" cy="629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34858"/>
            <a:ext cx="3342570" cy="18506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34860"/>
            <a:ext cx="5679722" cy="9321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285532"/>
            <a:ext cx="3342570" cy="747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645400"/>
            <a:ext cx="6096000" cy="9025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75901"/>
            <a:ext cx="6096000" cy="655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547983"/>
            <a:ext cx="6096000" cy="1281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37387"/>
            <a:ext cx="9144000" cy="1820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548469"/>
            <a:ext cx="9144000" cy="720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0123079"/>
            <a:ext cx="2370667" cy="58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DA6C-FA07-4455-9AAB-52AB4AB9589B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0123079"/>
            <a:ext cx="3217333" cy="58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0123079"/>
            <a:ext cx="2370667" cy="58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E50D-0FD9-4546-A539-278CB41115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54000"/>
            <a:ext cx="89789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Genetics, Human Body and Heredity  </a:t>
            </a:r>
          </a:p>
          <a:p>
            <a:pPr algn="ctr"/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Vocabulary Rivet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981200"/>
            <a:ext cx="955624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Objective: Guess the vocabulary word before I finish writing it.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pic>
        <p:nvPicPr>
          <p:cNvPr id="4" name="Picture 3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2705100"/>
            <a:ext cx="2651379" cy="1963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MSOfficePNG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750" y="4953000"/>
            <a:ext cx="1994534" cy="2411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lipboard(3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2300" y="2603500"/>
            <a:ext cx="3430142" cy="254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clipboard(4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6750" y="5245100"/>
            <a:ext cx="2151888" cy="2355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3810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57300"/>
            <a:ext cx="705865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set of connected parts forming a complex whole.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2997200"/>
            <a:ext cx="5776721" cy="54719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3" name="Picture 2" descr="clipboard(20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0" y="3873500"/>
            <a:ext cx="6350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22300" y="2552700"/>
            <a:ext cx="901992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All of the bones and joints of the body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2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22500"/>
            <a:ext cx="934643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All of the muscles in the human body that are attached to bones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500" y="3822700"/>
            <a:ext cx="3493261" cy="5621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9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2082800"/>
            <a:ext cx="792619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network of nerve cells that transmit signals between different parts of the body.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0" y="4318000"/>
            <a:ext cx="5192521" cy="6119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__ __ __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828800"/>
            <a:ext cx="9398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system that is responsible for transporting materials throughout the entire body; also known as the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8600" y="4622800"/>
            <a:ext cx="4608703" cy="4150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130300" y="3822700"/>
            <a:ext cx="795489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00FF"/>
                </a:solidFill>
                <a:latin typeface="Comic Sans MS - 36"/>
              </a:rPr>
              <a:t>Cardiovascular System</a:t>
            </a:r>
            <a:endParaRPr lang="en-US" sz="2700" b="1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__ __ __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159000"/>
            <a:ext cx="792619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system that is made up of the organs that help you breath.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00" y="3860800"/>
            <a:ext cx="6793865" cy="4784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800"/>
            <a:ext cx="104025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__ __ __  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__ __ __ __ __ __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00" y="2133600"/>
            <a:ext cx="792619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organs that work together to convert food into energy for the entire body.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5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4191000"/>
            <a:ext cx="4643501" cy="6351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812800"/>
            <a:ext cx="661796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passing of traits from parents to offspring.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2609850"/>
            <a:ext cx="7620000" cy="508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176656" y="336930"/>
            <a:ext cx="878461" cy="761748"/>
          </a:xfrm>
          <a:custGeom>
            <a:avLst/>
            <a:gdLst/>
            <a:ahLst/>
            <a:cxnLst/>
            <a:rect l="0" t="0" r="0" b="0"/>
            <a:pathLst>
              <a:path w="878461" h="761748">
                <a:moveTo>
                  <a:pt x="439294" y="0"/>
                </a:moveTo>
                <a:lnTo>
                  <a:pt x="546481" y="289814"/>
                </a:lnTo>
                <a:lnTo>
                  <a:pt x="878460" y="289814"/>
                </a:lnTo>
                <a:lnTo>
                  <a:pt x="612776" y="471806"/>
                </a:lnTo>
                <a:lnTo>
                  <a:pt x="708533" y="761747"/>
                </a:lnTo>
                <a:lnTo>
                  <a:pt x="439294" y="590042"/>
                </a:lnTo>
                <a:lnTo>
                  <a:pt x="170053" y="761747"/>
                </a:lnTo>
                <a:lnTo>
                  <a:pt x="265812" y="471806"/>
                </a:lnTo>
                <a:lnTo>
                  <a:pt x="0" y="289814"/>
                </a:lnTo>
                <a:lnTo>
                  <a:pt x="332106" y="289814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6350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3" y="1238614"/>
            <a:ext cx="894995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person's child or an animal's young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1350" y="2108200"/>
            <a:ext cx="3992471" cy="2665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1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" y="2095500"/>
            <a:ext cx="4132890" cy="2734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lipboard(24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1850" y="5111750"/>
            <a:ext cx="3797300" cy="213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0200"/>
            <a:ext cx="9605526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 __ __ __ __ __ __ __</a:t>
            </a:r>
            <a:endParaRPr lang="en-US" sz="2500">
              <a:solidFill>
                <a:srgbClr val="000000"/>
              </a:solidFill>
              <a:latin typeface="Comic Sans MS - 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70" y="1116987"/>
            <a:ext cx="950187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feature or quality that belongs to something and is used to identify it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200" y="2794000"/>
            <a:ext cx="7147642" cy="5599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300" y="2413000"/>
            <a:ext cx="5214492" cy="4941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46200" y="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00" y="863600"/>
            <a:ext cx="870597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study of genes, heredity and variation in living organisms.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472" y="231393"/>
            <a:ext cx="948437" cy="870586"/>
          </a:xfrm>
          <a:custGeom>
            <a:avLst/>
            <a:gdLst/>
            <a:ahLst/>
            <a:cxnLst/>
            <a:rect l="0" t="0" r="0" b="0"/>
            <a:pathLst>
              <a:path w="948437" h="870586">
                <a:moveTo>
                  <a:pt x="474218" y="0"/>
                </a:moveTo>
                <a:lnTo>
                  <a:pt x="589915" y="331216"/>
                </a:lnTo>
                <a:lnTo>
                  <a:pt x="948436" y="331216"/>
                </a:lnTo>
                <a:lnTo>
                  <a:pt x="661543" y="539243"/>
                </a:lnTo>
                <a:lnTo>
                  <a:pt x="764920" y="870585"/>
                </a:lnTo>
                <a:lnTo>
                  <a:pt x="474218" y="674243"/>
                </a:lnTo>
                <a:lnTo>
                  <a:pt x="183514" y="870585"/>
                </a:lnTo>
                <a:lnTo>
                  <a:pt x="286893" y="539243"/>
                </a:lnTo>
                <a:lnTo>
                  <a:pt x="0" y="331216"/>
                </a:lnTo>
                <a:lnTo>
                  <a:pt x="358521" y="331216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9605518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 __ __ </a:t>
            </a:r>
          </a:p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</a:t>
            </a:r>
            <a:endParaRPr lang="en-US" sz="2500">
              <a:solidFill>
                <a:srgbClr val="000000"/>
              </a:solidFill>
              <a:latin typeface="Comic Sans MS - 34"/>
            </a:endParaRPr>
          </a:p>
        </p:txBody>
      </p:sp>
      <p:pic>
        <p:nvPicPr>
          <p:cNvPr id="3" name="Picture 2" descr="clipboard(2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65500"/>
            <a:ext cx="9045861" cy="4044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178923" y="1870252"/>
            <a:ext cx="783807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trait from one's parents by genetic transmission.</a:t>
            </a:r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133350"/>
            <a:ext cx="9605518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</a:t>
            </a:r>
          </a:p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 __</a:t>
            </a:r>
            <a:endParaRPr lang="en-US" sz="2500">
              <a:solidFill>
                <a:srgbClr val="000000"/>
              </a:solidFill>
              <a:latin typeface="Comic Sans MS - 34"/>
            </a:endParaRPr>
          </a:p>
        </p:txBody>
      </p:sp>
      <p:pic>
        <p:nvPicPr>
          <p:cNvPr id="3" name="Picture 2" descr="clipboard(2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632200"/>
            <a:ext cx="3159673" cy="2361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clipboard(2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606800"/>
            <a:ext cx="2336800" cy="347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5)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606800"/>
            <a:ext cx="3719292" cy="2360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78535" y="1932217"/>
            <a:ext cx="961070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 behavior that an animal develops by observing other animals or by being taught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900" y="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965200"/>
            <a:ext cx="747014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An individual animal, plant or single-celled life form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800" y="3492500"/>
            <a:ext cx="3032886" cy="22428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8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724150"/>
            <a:ext cx="3149600" cy="358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lipboard(9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921500" y="3225800"/>
            <a:ext cx="3536568" cy="2297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0" y="7620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pic>
        <p:nvPicPr>
          <p:cNvPr id="3" name="Picture 2" descr="clipboard(10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3232150"/>
            <a:ext cx="4552696" cy="3840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clipboard(1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238500"/>
            <a:ext cx="5409310" cy="3816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028700" y="1092200"/>
            <a:ext cx="80391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smallest unit of an organism; usually microscopic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1016000"/>
            <a:ext cx="7886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What something is made of; its the parts and how it is put together.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2997200"/>
            <a:ext cx="2967228" cy="3997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2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98800"/>
            <a:ext cx="3009900" cy="3802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 descr="clipboard(12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65500" y="5270500"/>
            <a:ext cx="3606800" cy="224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5080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1104900"/>
            <a:ext cx="92219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What something does or what job it has. </a:t>
            </a:r>
            <a:r>
              <a:rPr lang="en-US" smtClean="0">
                <a:solidFill>
                  <a:srgbClr val="000000"/>
                </a:solidFill>
                <a:latin typeface="Comic Sans MS - 24"/>
              </a:rPr>
              <a:t> 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pic>
        <p:nvPicPr>
          <p:cNvPr id="4" name="Picture 3" descr="clipboard(5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6300342" cy="39069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0"/>
            <a:ext cx="9918700" cy="11387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400" smtClean="0">
                <a:solidFill>
                  <a:srgbClr val="000000"/>
                </a:solidFill>
                <a:latin typeface="Comic Sans MS - 45"/>
              </a:rPr>
              <a:t>__ __ __ __ __ __ __ __ __ __ __  </a:t>
            </a:r>
          </a:p>
          <a:p>
            <a:pPr algn="ctr"/>
            <a:r>
              <a:rPr lang="en-US" sz="3400" smtClean="0">
                <a:solidFill>
                  <a:srgbClr val="000000"/>
                </a:solidFill>
                <a:latin typeface="Comic Sans MS - 45"/>
              </a:rPr>
              <a:t>__ __ __ __ __ __ __ __</a:t>
            </a:r>
            <a:endParaRPr lang="en-US" sz="3400">
              <a:solidFill>
                <a:srgbClr val="000000"/>
              </a:solidFill>
              <a:latin typeface="Comic Sans MS - 4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" y="2501900"/>
            <a:ext cx="961072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An organism that consists of a single cell.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730" y="4820792"/>
            <a:ext cx="3149346" cy="1711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1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" y="3530600"/>
            <a:ext cx="2708148" cy="18999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394200" y="6642100"/>
            <a:ext cx="22646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Bacteria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5410200"/>
            <a:ext cx="22646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Amoeba 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  <p:pic>
        <p:nvPicPr>
          <p:cNvPr id="8" name="Picture 7" descr="clipboard(15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3871" y="3614165"/>
            <a:ext cx="3021457" cy="1676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7543800" y="5334000"/>
            <a:ext cx="22646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mic Sans MS - 24"/>
              </a:rPr>
              <a:t>Paramecium </a:t>
            </a:r>
            <a:endParaRPr lang="en-US">
              <a:solidFill>
                <a:srgbClr val="000000"/>
              </a:solidFill>
              <a:latin typeface="Comic Sans MS - 2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01600"/>
            <a:ext cx="97282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 __ __ __ __ __ __  </a:t>
            </a:r>
          </a:p>
          <a:p>
            <a:pPr algn="ctr"/>
            <a:r>
              <a:rPr lang="en-US" sz="2500" smtClean="0">
                <a:solidFill>
                  <a:srgbClr val="000000"/>
                </a:solidFill>
                <a:latin typeface="Comic Sans MS - 34"/>
              </a:rPr>
              <a:t>__ __ __ __ __ __ __ __</a:t>
            </a:r>
            <a:endParaRPr lang="en-US" sz="2500">
              <a:solidFill>
                <a:srgbClr val="000000"/>
              </a:solidFill>
              <a:latin typeface="Comic Sans MS - 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00" y="2044700"/>
            <a:ext cx="644753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Organisms that consist of more than one cell.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4006850"/>
            <a:ext cx="4347845" cy="3236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18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200" y="4000500"/>
            <a:ext cx="4954523" cy="3271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8597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smtClean="0">
                <a:solidFill>
                  <a:srgbClr val="000000"/>
                </a:solidFill>
                <a:latin typeface="Comic Sans MS - 48"/>
              </a:rPr>
              <a:t>__ __ __ __ __ __ __</a:t>
            </a:r>
            <a:endParaRPr lang="en-US" sz="36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066800"/>
            <a:ext cx="585355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The study of the structure of an organism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4" name="Picture 3" descr="clipboard(19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800" y="2730500"/>
            <a:ext cx="4996053" cy="4436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202056" y="209931"/>
            <a:ext cx="878461" cy="761747"/>
          </a:xfrm>
          <a:custGeom>
            <a:avLst/>
            <a:gdLst/>
            <a:ahLst/>
            <a:cxnLst/>
            <a:rect l="0" t="0" r="0" b="0"/>
            <a:pathLst>
              <a:path w="878461" h="761747">
                <a:moveTo>
                  <a:pt x="439294" y="0"/>
                </a:moveTo>
                <a:lnTo>
                  <a:pt x="546481" y="289813"/>
                </a:lnTo>
                <a:lnTo>
                  <a:pt x="878460" y="289813"/>
                </a:lnTo>
                <a:lnTo>
                  <a:pt x="612776" y="471805"/>
                </a:lnTo>
                <a:lnTo>
                  <a:pt x="708533" y="761746"/>
                </a:lnTo>
                <a:lnTo>
                  <a:pt x="439294" y="590041"/>
                </a:lnTo>
                <a:lnTo>
                  <a:pt x="170053" y="761746"/>
                </a:lnTo>
                <a:lnTo>
                  <a:pt x="265812" y="471805"/>
                </a:lnTo>
                <a:lnTo>
                  <a:pt x="0" y="289813"/>
                </a:lnTo>
                <a:lnTo>
                  <a:pt x="332106" y="289813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Custom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Comic Sans MS - 36</vt:lpstr>
      <vt:lpstr>Comic Sans MS - 24</vt:lpstr>
      <vt:lpstr>Comic Sans MS - 48</vt:lpstr>
      <vt:lpstr>Calibri</vt:lpstr>
      <vt:lpstr>Comic Sans MS - 45</vt:lpstr>
      <vt:lpstr>Comic Sans MS - 34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1</cp:revision>
  <dcterms:created xsi:type="dcterms:W3CDTF">2014-11-10T01:29:53Z</dcterms:created>
  <dcterms:modified xsi:type="dcterms:W3CDTF">2014-11-10T01:29:59Z</dcterms:modified>
</cp:coreProperties>
</file>