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7" r:id="rId5"/>
    <p:sldId id="260" r:id="rId6"/>
    <p:sldId id="264" r:id="rId7"/>
    <p:sldId id="265" r:id="rId8"/>
    <p:sldId id="266" r:id="rId9"/>
    <p:sldId id="261" r:id="rId10"/>
    <p:sldId id="262" r:id="rId11"/>
    <p:sldId id="259" r:id="rId12"/>
    <p:sldId id="263" r:id="rId13"/>
    <p:sldId id="269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A1A3-69E8-4237-8714-611F838E245A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7F48-D8D5-47F5-AA85-0BEE8A25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A1A3-69E8-4237-8714-611F838E245A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7F48-D8D5-47F5-AA85-0BEE8A25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A1A3-69E8-4237-8714-611F838E245A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7F48-D8D5-47F5-AA85-0BEE8A25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A1A3-69E8-4237-8714-611F838E245A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7F48-D8D5-47F5-AA85-0BEE8A25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A1A3-69E8-4237-8714-611F838E245A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7F48-D8D5-47F5-AA85-0BEE8A25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A1A3-69E8-4237-8714-611F838E245A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7F48-D8D5-47F5-AA85-0BEE8A25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A1A3-69E8-4237-8714-611F838E245A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7F48-D8D5-47F5-AA85-0BEE8A25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A1A3-69E8-4237-8714-611F838E245A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7F48-D8D5-47F5-AA85-0BEE8A25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A1A3-69E8-4237-8714-611F838E245A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7F48-D8D5-47F5-AA85-0BEE8A25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A1A3-69E8-4237-8714-611F838E245A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7F48-D8D5-47F5-AA85-0BEE8A25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A1A3-69E8-4237-8714-611F838E245A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7F48-D8D5-47F5-AA85-0BEE8A25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FA1A3-69E8-4237-8714-611F838E245A}" type="datetimeFigureOut">
              <a:rPr lang="en-US" smtClean="0"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07F48-D8D5-47F5-AA85-0BEE8A2505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0.gstatic.com/images?q=tbn:ANd9GcTnRHPig-PRUx5Ug9EycugNN4mqMbX0tIhB2BnRm7Ha6ZwAXa5I"/>
          <p:cNvPicPr>
            <a:picLocks noChangeAspect="1" noChangeArrowheads="1"/>
          </p:cNvPicPr>
          <p:nvPr/>
        </p:nvPicPr>
        <p:blipFill>
          <a:blip r:embed="rId2" cstate="print">
            <a:lum bright="36000" contrast="-14000"/>
          </a:blip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6200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Britannic Bold" pitchFamily="34" charset="0"/>
              </a:rPr>
              <a:t>Gummy Bear ART?!?!</a:t>
            </a:r>
            <a:endParaRPr lang="en-US" sz="9600" dirty="0"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3.bp.blogspot.com/-8gglvhM2HD0/T_tGo9a-eBI/AAAAAAAAAok/h_4zQNItidA/s1600/image008-783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206261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2.bp.blogspot.com/_xp66ZhjsOr8/TEoW73HyEeI/AAAAAAAADHo/-vfYsGdvLlE/s400/gummy1.jpg"/>
          <p:cNvPicPr>
            <a:picLocks noChangeAspect="1" noChangeArrowheads="1"/>
          </p:cNvPicPr>
          <p:nvPr/>
        </p:nvPicPr>
        <p:blipFill>
          <a:blip r:embed="rId2" cstate="print"/>
          <a:srcRect l="4584" t="5556" r="4873" b="5556"/>
          <a:stretch>
            <a:fillRect/>
          </a:stretch>
        </p:blipFill>
        <p:spPr bwMode="auto">
          <a:xfrm>
            <a:off x="1219200" y="0"/>
            <a:ext cx="67722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coolgizmotoys.com/images/2012/07/chandel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4800"/>
            <a:ext cx="9136477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th02.deviantart.net/fs70/PRE/i/2011/224/4/a/gummy_bear_dress_by_cubancatbonita-d46d6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81600" cy="69029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38.media.tumblr.com/tumblr_m6n0q65OaM1qc0uzr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makezineblog.files.wordpress.com/2014/01/gummy-bear-popsicles-1.jpg?w=600&amp;h=6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324600" cy="68284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codepimp.org/wp-content/uploads/2014/03/periodictableofcan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315200" cy="63398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http://images.coplusk.net/project_images/90268/image/full_P1010270_1304506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382000" cy="62958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nsmbl.com/wp-content/uploads/2013/12/gummy_bear_mario_trio__mario_by_heatherhilbrink-d52ug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28" y="228600"/>
            <a:ext cx="8521772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10" name="Picture 6" descr="http://www.das-atelier-cordes.de/images/collagen/mickey-m24-98x137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181600" cy="68796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odditycentral.com/wp-content/uploads/2012/12/Johannes-Cordes-gummy-bear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60697"/>
            <a:ext cx="5105400" cy="69186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i.dailymail.co.uk/i/pix/2012/12/24/article-2252852-16A4B7AE000005DC-817_966x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4800"/>
            <a:ext cx="9158889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mentalfloss.com/sites/default/files/styles/insert_main_wide_image/public/bear_r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33400"/>
            <a:ext cx="915213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Gummy Bear ART?!?!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Gummy Bear ART?!?!</dc:title>
  <dc:creator>Michelle</dc:creator>
  <cp:lastModifiedBy>Michelle</cp:lastModifiedBy>
  <cp:revision>4</cp:revision>
  <dcterms:created xsi:type="dcterms:W3CDTF">2014-08-31T23:22:11Z</dcterms:created>
  <dcterms:modified xsi:type="dcterms:W3CDTF">2014-09-01T00:15:18Z</dcterms:modified>
</cp:coreProperties>
</file>