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85979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70923"/>
            <a:ext cx="8636000" cy="18429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2143"/>
            <a:ext cx="7112000" cy="21972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4316"/>
            <a:ext cx="2286000" cy="73360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44316"/>
            <a:ext cx="6688667" cy="7336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524949"/>
            <a:ext cx="8636000" cy="1707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44157"/>
            <a:ext cx="8636000" cy="188079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06178"/>
            <a:ext cx="4487333" cy="56742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06178"/>
            <a:ext cx="4487333" cy="56742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24577"/>
            <a:ext cx="4489098" cy="802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26649"/>
            <a:ext cx="4489098" cy="4953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24577"/>
            <a:ext cx="4490861" cy="802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26649"/>
            <a:ext cx="4490861" cy="4953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42324"/>
            <a:ext cx="3342570" cy="1456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42326"/>
            <a:ext cx="5679722" cy="73380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99192"/>
            <a:ext cx="3342570" cy="58812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018530"/>
            <a:ext cx="6096000" cy="7105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68238"/>
            <a:ext cx="6096000" cy="5158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729052"/>
            <a:ext cx="6096000" cy="10090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4315"/>
            <a:ext cx="9144000" cy="1432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06178"/>
            <a:ext cx="9144000" cy="567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968981"/>
            <a:ext cx="2370667" cy="45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AACC-1528-436E-BEA0-4E2820B3C2E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968981"/>
            <a:ext cx="3217333" cy="45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968981"/>
            <a:ext cx="2370667" cy="457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8B2B9-03C9-451C-A131-49E065A433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10844021" cy="7872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501900" y="330200"/>
            <a:ext cx="8250808" cy="13542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100" b="1" smtClean="0">
                <a:solidFill>
                  <a:srgbClr val="FF0000"/>
                </a:solidFill>
                <a:latin typeface="Comic Sans MS - 55"/>
              </a:rPr>
              <a:t>Heat Transfer </a:t>
            </a:r>
          </a:p>
          <a:p>
            <a:pPr algn="ctr"/>
            <a:r>
              <a:rPr lang="en-US" sz="4100" b="1" smtClean="0">
                <a:solidFill>
                  <a:srgbClr val="FF0000"/>
                </a:solidFill>
                <a:latin typeface="Comic Sans MS - 55"/>
              </a:rPr>
              <a:t>Popcorn Lab</a:t>
            </a:r>
            <a:endParaRPr lang="en-US" sz="4100" b="1">
              <a:solidFill>
                <a:srgbClr val="FF0000"/>
              </a:solidFill>
              <a:latin typeface="Comic Sans MS - 55"/>
            </a:endParaRPr>
          </a:p>
        </p:txBody>
      </p:sp>
      <p:pic>
        <p:nvPicPr>
          <p:cNvPr id="4" name="Picture 3" descr="temp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3850" y="88900"/>
            <a:ext cx="28575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temp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7950" y="4076700"/>
            <a:ext cx="28575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 5"/>
          <p:cNvSpPr/>
          <p:nvPr/>
        </p:nvSpPr>
        <p:spPr>
          <a:xfrm>
            <a:off x="554736" y="4885690"/>
            <a:ext cx="1733550" cy="1298195"/>
          </a:xfrm>
          <a:custGeom>
            <a:avLst/>
            <a:gdLst/>
            <a:ahLst/>
            <a:cxnLst/>
            <a:rect l="0" t="0" r="0" b="0"/>
            <a:pathLst>
              <a:path w="1733550" h="1298195">
                <a:moveTo>
                  <a:pt x="866775" y="0"/>
                </a:moveTo>
                <a:lnTo>
                  <a:pt x="1078230" y="494030"/>
                </a:lnTo>
                <a:lnTo>
                  <a:pt x="1733549" y="494030"/>
                </a:lnTo>
                <a:lnTo>
                  <a:pt x="1209040" y="804163"/>
                </a:lnTo>
                <a:lnTo>
                  <a:pt x="1398143" y="1298194"/>
                </a:lnTo>
                <a:lnTo>
                  <a:pt x="866775" y="1005458"/>
                </a:lnTo>
                <a:lnTo>
                  <a:pt x="335406" y="1298194"/>
                </a:lnTo>
                <a:lnTo>
                  <a:pt x="524510" y="804163"/>
                </a:lnTo>
                <a:lnTo>
                  <a:pt x="0" y="494030"/>
                </a:lnTo>
                <a:lnTo>
                  <a:pt x="655319" y="494030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245100"/>
            <a:ext cx="7597647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Question: How can we use </a:t>
            </a:r>
            <a:r>
              <a:rPr lang="en-US" sz="2700" b="1" u="sng" smtClean="0">
                <a:solidFill>
                  <a:srgbClr val="FF0000"/>
                </a:solidFill>
                <a:latin typeface="Comic Sans MS - 36"/>
              </a:rPr>
              <a:t>conduction</a:t>
            </a:r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, </a:t>
            </a:r>
            <a:r>
              <a:rPr lang="en-US" sz="2700" b="1" u="sng" smtClean="0">
                <a:solidFill>
                  <a:srgbClr val="FF0000"/>
                </a:solidFill>
                <a:latin typeface="Comic Sans MS - 36"/>
              </a:rPr>
              <a:t>convection</a:t>
            </a:r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 and </a:t>
            </a:r>
            <a:r>
              <a:rPr lang="en-US" sz="2700" b="1" u="sng" smtClean="0">
                <a:solidFill>
                  <a:srgbClr val="FF0000"/>
                </a:solidFill>
                <a:latin typeface="Comic Sans MS - 36"/>
              </a:rPr>
              <a:t>radiation</a:t>
            </a:r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 to pop popcorn kernels?</a:t>
            </a:r>
            <a:endParaRPr lang="en-US" sz="2700" b="1">
              <a:solidFill>
                <a:srgbClr val="FF0000"/>
              </a:solidFill>
              <a:latin typeface="Comic Sans MS - 36"/>
            </a:endParaRPr>
          </a:p>
        </p:txBody>
      </p:sp>
      <p:pic>
        <p:nvPicPr>
          <p:cNvPr id="8" name="Picture 7" descr="temp(1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591000">
            <a:off x="2362200" y="2476500"/>
            <a:ext cx="3620642" cy="2281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8900" y="0"/>
            <a:ext cx="10844021" cy="7872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81000" y="25400"/>
            <a:ext cx="9649586" cy="41206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omic Sans MS - 48"/>
              </a:rPr>
              <a:t>Talk with your neighbor about 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Comic Sans MS - 48"/>
              </a:rPr>
              <a:t>a time when you made popcorn.</a:t>
            </a:r>
          </a:p>
          <a:p>
            <a:endParaRPr lang="en-US" sz="3600" b="1" smtClean="0">
              <a:solidFill>
                <a:srgbClr val="FF0000"/>
              </a:solidFill>
              <a:latin typeface="Comic Sans MS - 48"/>
            </a:endParaRPr>
          </a:p>
          <a:p>
            <a:r>
              <a:rPr lang="en-US" sz="3600" b="1" smtClean="0">
                <a:solidFill>
                  <a:srgbClr val="FF0000"/>
                </a:solidFill>
                <a:latin typeface="Comic Sans MS - 48"/>
              </a:rPr>
              <a:t>		</a:t>
            </a:r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- How did you make it?</a:t>
            </a:r>
          </a:p>
          <a:p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		- Did you need help making it?</a:t>
            </a:r>
          </a:p>
          <a:p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		- What did it taste like?</a:t>
            </a:r>
          </a:p>
          <a:p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		- Did you burn your tongue or     </a:t>
            </a:r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        		 	 </a:t>
            </a:r>
            <a:r>
              <a:rPr lang="en-US" sz="2700" b="1" smtClean="0">
                <a:solidFill>
                  <a:srgbClr val="FF0000"/>
                </a:solidFill>
                <a:latin typeface="Comic Sans MS - 36"/>
              </a:rPr>
              <a:t>hand while eating it?</a:t>
            </a:r>
            <a:endParaRPr lang="en-US" sz="2700" b="1">
              <a:solidFill>
                <a:srgbClr val="FF0000"/>
              </a:solidFill>
              <a:latin typeface="Comic Sans MS - 36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156971" y="3446526"/>
            <a:ext cx="1259332" cy="1601471"/>
          </a:xfrm>
          <a:custGeom>
            <a:avLst/>
            <a:gdLst/>
            <a:ahLst/>
            <a:cxnLst/>
            <a:rect l="0" t="0" r="0" b="0"/>
            <a:pathLst>
              <a:path w="1259332" h="1601471">
                <a:moveTo>
                  <a:pt x="46354" y="308737"/>
                </a:moveTo>
                <a:lnTo>
                  <a:pt x="86106" y="243966"/>
                </a:lnTo>
                <a:lnTo>
                  <a:pt x="144271" y="183007"/>
                </a:lnTo>
                <a:lnTo>
                  <a:pt x="224661" y="120395"/>
                </a:lnTo>
                <a:lnTo>
                  <a:pt x="321563" y="71627"/>
                </a:lnTo>
                <a:lnTo>
                  <a:pt x="410589" y="40894"/>
                </a:lnTo>
                <a:lnTo>
                  <a:pt x="519047" y="14477"/>
                </a:lnTo>
                <a:lnTo>
                  <a:pt x="631062" y="1143"/>
                </a:lnTo>
                <a:lnTo>
                  <a:pt x="720723" y="0"/>
                </a:lnTo>
                <a:lnTo>
                  <a:pt x="836166" y="7746"/>
                </a:lnTo>
                <a:lnTo>
                  <a:pt x="920494" y="29971"/>
                </a:lnTo>
                <a:lnTo>
                  <a:pt x="1017904" y="70358"/>
                </a:lnTo>
                <a:lnTo>
                  <a:pt x="1115312" y="144526"/>
                </a:lnTo>
                <a:lnTo>
                  <a:pt x="1160779" y="196088"/>
                </a:lnTo>
                <a:lnTo>
                  <a:pt x="1196973" y="250063"/>
                </a:lnTo>
                <a:lnTo>
                  <a:pt x="1225803" y="312927"/>
                </a:lnTo>
                <a:lnTo>
                  <a:pt x="1247520" y="385190"/>
                </a:lnTo>
                <a:lnTo>
                  <a:pt x="1259331" y="485520"/>
                </a:lnTo>
                <a:lnTo>
                  <a:pt x="1256156" y="567816"/>
                </a:lnTo>
                <a:lnTo>
                  <a:pt x="1239137" y="666750"/>
                </a:lnTo>
                <a:lnTo>
                  <a:pt x="1210943" y="738504"/>
                </a:lnTo>
                <a:lnTo>
                  <a:pt x="1176146" y="800227"/>
                </a:lnTo>
                <a:lnTo>
                  <a:pt x="1137029" y="849376"/>
                </a:lnTo>
                <a:lnTo>
                  <a:pt x="1082801" y="903732"/>
                </a:lnTo>
                <a:lnTo>
                  <a:pt x="1015745" y="940815"/>
                </a:lnTo>
                <a:lnTo>
                  <a:pt x="946148" y="962659"/>
                </a:lnTo>
                <a:lnTo>
                  <a:pt x="870457" y="971041"/>
                </a:lnTo>
                <a:lnTo>
                  <a:pt x="872743" y="1059560"/>
                </a:lnTo>
                <a:lnTo>
                  <a:pt x="857757" y="1149603"/>
                </a:lnTo>
                <a:lnTo>
                  <a:pt x="831594" y="1248918"/>
                </a:lnTo>
                <a:lnTo>
                  <a:pt x="795400" y="1333627"/>
                </a:lnTo>
                <a:lnTo>
                  <a:pt x="739773" y="1436624"/>
                </a:lnTo>
                <a:lnTo>
                  <a:pt x="696594" y="1495425"/>
                </a:lnTo>
                <a:lnTo>
                  <a:pt x="643762" y="1551813"/>
                </a:lnTo>
                <a:lnTo>
                  <a:pt x="582166" y="1601470"/>
                </a:lnTo>
                <a:lnTo>
                  <a:pt x="639316" y="1489709"/>
                </a:lnTo>
                <a:lnTo>
                  <a:pt x="702944" y="1343659"/>
                </a:lnTo>
                <a:lnTo>
                  <a:pt x="726819" y="1261364"/>
                </a:lnTo>
                <a:lnTo>
                  <a:pt x="741297" y="1174622"/>
                </a:lnTo>
                <a:lnTo>
                  <a:pt x="742948" y="1103249"/>
                </a:lnTo>
                <a:lnTo>
                  <a:pt x="733804" y="1040257"/>
                </a:lnTo>
                <a:lnTo>
                  <a:pt x="714373" y="971550"/>
                </a:lnTo>
                <a:lnTo>
                  <a:pt x="584452" y="963929"/>
                </a:lnTo>
                <a:lnTo>
                  <a:pt x="482979" y="949325"/>
                </a:lnTo>
                <a:lnTo>
                  <a:pt x="386079" y="925702"/>
                </a:lnTo>
                <a:lnTo>
                  <a:pt x="317879" y="900557"/>
                </a:lnTo>
                <a:lnTo>
                  <a:pt x="243076" y="862710"/>
                </a:lnTo>
                <a:lnTo>
                  <a:pt x="185418" y="830071"/>
                </a:lnTo>
                <a:lnTo>
                  <a:pt x="121793" y="774572"/>
                </a:lnTo>
                <a:lnTo>
                  <a:pt x="55879" y="690371"/>
                </a:lnTo>
                <a:lnTo>
                  <a:pt x="30860" y="650875"/>
                </a:lnTo>
                <a:lnTo>
                  <a:pt x="12573" y="606806"/>
                </a:lnTo>
                <a:lnTo>
                  <a:pt x="0" y="551307"/>
                </a:lnTo>
                <a:lnTo>
                  <a:pt x="1142" y="481457"/>
                </a:lnTo>
                <a:lnTo>
                  <a:pt x="4317" y="427989"/>
                </a:lnTo>
                <a:lnTo>
                  <a:pt x="22478" y="36372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910068" y="1991105"/>
            <a:ext cx="2098802" cy="1430275"/>
          </a:xfrm>
          <a:custGeom>
            <a:avLst/>
            <a:gdLst/>
            <a:ahLst/>
            <a:cxnLst/>
            <a:rect l="0" t="0" r="0" b="0"/>
            <a:pathLst>
              <a:path w="2098802" h="1430275">
                <a:moveTo>
                  <a:pt x="77342" y="275590"/>
                </a:moveTo>
                <a:lnTo>
                  <a:pt x="143510" y="217805"/>
                </a:lnTo>
                <a:lnTo>
                  <a:pt x="240284" y="163322"/>
                </a:lnTo>
                <a:lnTo>
                  <a:pt x="374268" y="107443"/>
                </a:lnTo>
                <a:lnTo>
                  <a:pt x="535939" y="63881"/>
                </a:lnTo>
                <a:lnTo>
                  <a:pt x="684275" y="36449"/>
                </a:lnTo>
                <a:lnTo>
                  <a:pt x="865124" y="12827"/>
                </a:lnTo>
                <a:lnTo>
                  <a:pt x="1051687" y="890"/>
                </a:lnTo>
                <a:lnTo>
                  <a:pt x="1201165" y="0"/>
                </a:lnTo>
                <a:lnTo>
                  <a:pt x="1393571" y="6859"/>
                </a:lnTo>
                <a:lnTo>
                  <a:pt x="1534160" y="26671"/>
                </a:lnTo>
                <a:lnTo>
                  <a:pt x="1696592" y="62739"/>
                </a:lnTo>
                <a:lnTo>
                  <a:pt x="1858772" y="129033"/>
                </a:lnTo>
                <a:lnTo>
                  <a:pt x="1934717" y="175006"/>
                </a:lnTo>
                <a:lnTo>
                  <a:pt x="1995042" y="223267"/>
                </a:lnTo>
                <a:lnTo>
                  <a:pt x="2043049" y="279527"/>
                </a:lnTo>
                <a:lnTo>
                  <a:pt x="2079243" y="343917"/>
                </a:lnTo>
                <a:lnTo>
                  <a:pt x="2098801" y="433578"/>
                </a:lnTo>
                <a:lnTo>
                  <a:pt x="2093722" y="507112"/>
                </a:lnTo>
                <a:lnTo>
                  <a:pt x="2065147" y="595503"/>
                </a:lnTo>
                <a:lnTo>
                  <a:pt x="2018284" y="659512"/>
                </a:lnTo>
                <a:lnTo>
                  <a:pt x="1960245" y="714630"/>
                </a:lnTo>
                <a:lnTo>
                  <a:pt x="1894966" y="758571"/>
                </a:lnTo>
                <a:lnTo>
                  <a:pt x="1804670" y="807212"/>
                </a:lnTo>
                <a:lnTo>
                  <a:pt x="1692910" y="840233"/>
                </a:lnTo>
                <a:lnTo>
                  <a:pt x="1576959" y="859790"/>
                </a:lnTo>
                <a:lnTo>
                  <a:pt x="1450721" y="867284"/>
                </a:lnTo>
                <a:lnTo>
                  <a:pt x="1454530" y="946405"/>
                </a:lnTo>
                <a:lnTo>
                  <a:pt x="1429512" y="1026796"/>
                </a:lnTo>
                <a:lnTo>
                  <a:pt x="1386077" y="1115442"/>
                </a:lnTo>
                <a:lnTo>
                  <a:pt x="1325752" y="1191134"/>
                </a:lnTo>
                <a:lnTo>
                  <a:pt x="1232788" y="1283081"/>
                </a:lnTo>
                <a:lnTo>
                  <a:pt x="1160907" y="1335660"/>
                </a:lnTo>
                <a:lnTo>
                  <a:pt x="1073023" y="1385952"/>
                </a:lnTo>
                <a:lnTo>
                  <a:pt x="970279" y="1430274"/>
                </a:lnTo>
                <a:lnTo>
                  <a:pt x="1065529" y="1330453"/>
                </a:lnTo>
                <a:lnTo>
                  <a:pt x="1171575" y="1200150"/>
                </a:lnTo>
                <a:lnTo>
                  <a:pt x="1211325" y="1126618"/>
                </a:lnTo>
                <a:lnTo>
                  <a:pt x="1235455" y="1049021"/>
                </a:lnTo>
                <a:lnTo>
                  <a:pt x="1238250" y="985393"/>
                </a:lnTo>
                <a:lnTo>
                  <a:pt x="1223010" y="929133"/>
                </a:lnTo>
                <a:lnTo>
                  <a:pt x="1190625" y="867665"/>
                </a:lnTo>
                <a:lnTo>
                  <a:pt x="974089" y="860934"/>
                </a:lnTo>
                <a:lnTo>
                  <a:pt x="805052" y="847852"/>
                </a:lnTo>
                <a:lnTo>
                  <a:pt x="643382" y="826771"/>
                </a:lnTo>
                <a:lnTo>
                  <a:pt x="529843" y="804292"/>
                </a:lnTo>
                <a:lnTo>
                  <a:pt x="405129" y="770509"/>
                </a:lnTo>
                <a:lnTo>
                  <a:pt x="309117" y="741299"/>
                </a:lnTo>
                <a:lnTo>
                  <a:pt x="202946" y="691770"/>
                </a:lnTo>
                <a:lnTo>
                  <a:pt x="93090" y="616586"/>
                </a:lnTo>
                <a:lnTo>
                  <a:pt x="51435" y="581280"/>
                </a:lnTo>
                <a:lnTo>
                  <a:pt x="20954" y="541909"/>
                </a:lnTo>
                <a:lnTo>
                  <a:pt x="0" y="492380"/>
                </a:lnTo>
                <a:lnTo>
                  <a:pt x="2032" y="430022"/>
                </a:lnTo>
                <a:lnTo>
                  <a:pt x="7112" y="382143"/>
                </a:lnTo>
                <a:lnTo>
                  <a:pt x="37338" y="32474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8900" y="0"/>
            <a:ext cx="10844021" cy="7872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42900" y="304800"/>
            <a:ext cx="5800978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400" b="1" u="sng" smtClean="0">
                <a:solidFill>
                  <a:srgbClr val="FF0000"/>
                </a:solidFill>
                <a:latin typeface="Comic Sans MS - 45"/>
              </a:rPr>
              <a:t>Microwaved Popcorn</a:t>
            </a:r>
            <a:endParaRPr lang="en-US" sz="3400" b="1" u="sng">
              <a:solidFill>
                <a:srgbClr val="FF0000"/>
              </a:solidFill>
              <a:latin typeface="Comic Sans MS - 45"/>
            </a:endParaRPr>
          </a:p>
        </p:txBody>
      </p:sp>
      <p:pic>
        <p:nvPicPr>
          <p:cNvPr id="4" name="Picture 3" descr="clipboard(2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825000">
            <a:off x="6299200" y="419100"/>
            <a:ext cx="3611117" cy="2379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355600" y="1562100"/>
            <a:ext cx="8559672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1. Make observations                         as the popcorn is popped.</a:t>
            </a:r>
          </a:p>
          <a:p>
            <a:endParaRPr lang="en-US" sz="2700" smtClean="0">
              <a:solidFill>
                <a:srgbClr val="FF0000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2. How are the kernels heating?</a:t>
            </a:r>
          </a:p>
          <a:p>
            <a:endParaRPr lang="en-US" sz="2700" smtClean="0">
              <a:solidFill>
                <a:srgbClr val="FF0000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3. What type of heat transfer is this?</a:t>
            </a:r>
            <a:endParaRPr lang="en-US" sz="2700">
              <a:solidFill>
                <a:srgbClr val="FF0000"/>
              </a:solidFill>
              <a:latin typeface="Comic Sans MS - 36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85899" y="5111751"/>
          <a:ext cx="7112000" cy="230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516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Color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Smell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Texture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Taste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Microwave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11886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Stovetop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7154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Air Popper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1323046" y="4643144"/>
            <a:ext cx="158101" cy="41607"/>
          </a:xfrm>
          <a:custGeom>
            <a:avLst/>
            <a:gdLst/>
            <a:ahLst/>
            <a:cxnLst/>
            <a:rect l="0" t="0" r="0" b="0"/>
            <a:pathLst>
              <a:path w="158101" h="41607">
                <a:moveTo>
                  <a:pt x="0" y="0"/>
                </a:moveTo>
                <a:lnTo>
                  <a:pt x="50372" y="8492"/>
                </a:lnTo>
                <a:lnTo>
                  <a:pt x="112901" y="33889"/>
                </a:lnTo>
                <a:lnTo>
                  <a:pt x="158100" y="416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47567" y="4608405"/>
            <a:ext cx="2221721" cy="517361"/>
            <a:chOff x="1647567" y="4608405"/>
            <a:chExt cx="2221721" cy="517361"/>
          </a:xfrm>
        </p:grpSpPr>
        <p:sp>
          <p:nvSpPr>
            <p:cNvPr id="8" name="Freeform 7"/>
            <p:cNvSpPr/>
            <p:nvPr/>
          </p:nvSpPr>
          <p:spPr>
            <a:xfrm>
              <a:off x="1647567" y="4709713"/>
              <a:ext cx="58248" cy="357806"/>
            </a:xfrm>
            <a:custGeom>
              <a:avLst/>
              <a:gdLst/>
              <a:ahLst/>
              <a:cxnLst/>
              <a:rect l="0" t="0" r="0" b="0"/>
              <a:pathLst>
                <a:path w="58248" h="357806">
                  <a:moveTo>
                    <a:pt x="0" y="0"/>
                  </a:moveTo>
                  <a:lnTo>
                    <a:pt x="16859" y="63313"/>
                  </a:lnTo>
                  <a:lnTo>
                    <a:pt x="23362" y="114721"/>
                  </a:lnTo>
                  <a:lnTo>
                    <a:pt x="37009" y="170317"/>
                  </a:lnTo>
                  <a:lnTo>
                    <a:pt x="49566" y="233759"/>
                  </a:lnTo>
                  <a:lnTo>
                    <a:pt x="55675" y="290540"/>
                  </a:lnTo>
                  <a:lnTo>
                    <a:pt x="57485" y="337875"/>
                  </a:lnTo>
                  <a:lnTo>
                    <a:pt x="58247" y="35780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55888" y="4608405"/>
              <a:ext cx="210609" cy="492398"/>
            </a:xfrm>
            <a:custGeom>
              <a:avLst/>
              <a:gdLst/>
              <a:ahLst/>
              <a:cxnLst/>
              <a:rect l="0" t="0" r="0" b="0"/>
              <a:pathLst>
                <a:path w="210609" h="492398">
                  <a:moveTo>
                    <a:pt x="0" y="68024"/>
                  </a:moveTo>
                  <a:lnTo>
                    <a:pt x="1849" y="41451"/>
                  </a:lnTo>
                  <a:lnTo>
                    <a:pt x="8835" y="21697"/>
                  </a:lnTo>
                  <a:lnTo>
                    <a:pt x="20569" y="7986"/>
                  </a:lnTo>
                  <a:lnTo>
                    <a:pt x="27581" y="3036"/>
                  </a:lnTo>
                  <a:lnTo>
                    <a:pt x="42769" y="0"/>
                  </a:lnTo>
                  <a:lnTo>
                    <a:pt x="83364" y="7907"/>
                  </a:lnTo>
                  <a:lnTo>
                    <a:pt x="138869" y="25573"/>
                  </a:lnTo>
                  <a:lnTo>
                    <a:pt x="164729" y="45276"/>
                  </a:lnTo>
                  <a:lnTo>
                    <a:pt x="190502" y="79248"/>
                  </a:lnTo>
                  <a:lnTo>
                    <a:pt x="208982" y="121297"/>
                  </a:lnTo>
                  <a:lnTo>
                    <a:pt x="210608" y="140702"/>
                  </a:lnTo>
                  <a:lnTo>
                    <a:pt x="209748" y="149760"/>
                  </a:lnTo>
                  <a:lnTo>
                    <a:pt x="201395" y="164756"/>
                  </a:lnTo>
                  <a:lnTo>
                    <a:pt x="187512" y="176659"/>
                  </a:lnTo>
                  <a:lnTo>
                    <a:pt x="169015" y="185032"/>
                  </a:lnTo>
                  <a:lnTo>
                    <a:pt x="133392" y="190526"/>
                  </a:lnTo>
                  <a:lnTo>
                    <a:pt x="75288" y="183483"/>
                  </a:lnTo>
                  <a:lnTo>
                    <a:pt x="30589" y="177637"/>
                  </a:lnTo>
                  <a:lnTo>
                    <a:pt x="22242" y="179931"/>
                  </a:lnTo>
                  <a:lnTo>
                    <a:pt x="15753" y="184234"/>
                  </a:lnTo>
                  <a:lnTo>
                    <a:pt x="10502" y="189876"/>
                  </a:lnTo>
                  <a:lnTo>
                    <a:pt x="8850" y="195487"/>
                  </a:lnTo>
                  <a:lnTo>
                    <a:pt x="9598" y="201076"/>
                  </a:lnTo>
                  <a:lnTo>
                    <a:pt x="16285" y="213142"/>
                  </a:lnTo>
                  <a:lnTo>
                    <a:pt x="58022" y="271166"/>
                  </a:lnTo>
                  <a:lnTo>
                    <a:pt x="94042" y="326472"/>
                  </a:lnTo>
                  <a:lnTo>
                    <a:pt x="133121" y="389540"/>
                  </a:lnTo>
                  <a:lnTo>
                    <a:pt x="178440" y="445298"/>
                  </a:lnTo>
                  <a:lnTo>
                    <a:pt x="208026" y="49239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19771" y="4820410"/>
              <a:ext cx="227060" cy="288714"/>
            </a:xfrm>
            <a:custGeom>
              <a:avLst/>
              <a:gdLst/>
              <a:ahLst/>
              <a:cxnLst/>
              <a:rect l="0" t="0" r="0" b="0"/>
              <a:pathLst>
                <a:path w="227060" h="288714">
                  <a:moveTo>
                    <a:pt x="135527" y="155576"/>
                  </a:moveTo>
                  <a:lnTo>
                    <a:pt x="149920" y="102536"/>
                  </a:lnTo>
                  <a:lnTo>
                    <a:pt x="149038" y="73909"/>
                  </a:lnTo>
                  <a:lnTo>
                    <a:pt x="144306" y="57334"/>
                  </a:lnTo>
                  <a:lnTo>
                    <a:pt x="120989" y="21373"/>
                  </a:lnTo>
                  <a:lnTo>
                    <a:pt x="105335" y="10254"/>
                  </a:lnTo>
                  <a:lnTo>
                    <a:pt x="86051" y="3156"/>
                  </a:lnTo>
                  <a:lnTo>
                    <a:pt x="65152" y="0"/>
                  </a:lnTo>
                  <a:lnTo>
                    <a:pt x="46002" y="5995"/>
                  </a:lnTo>
                  <a:lnTo>
                    <a:pt x="29170" y="18829"/>
                  </a:lnTo>
                  <a:lnTo>
                    <a:pt x="5763" y="54737"/>
                  </a:lnTo>
                  <a:lnTo>
                    <a:pt x="1865" y="63387"/>
                  </a:lnTo>
                  <a:lnTo>
                    <a:pt x="0" y="82860"/>
                  </a:lnTo>
                  <a:lnTo>
                    <a:pt x="3177" y="101993"/>
                  </a:lnTo>
                  <a:lnTo>
                    <a:pt x="34305" y="164134"/>
                  </a:lnTo>
                  <a:lnTo>
                    <a:pt x="54376" y="193348"/>
                  </a:lnTo>
                  <a:lnTo>
                    <a:pt x="72340" y="207189"/>
                  </a:lnTo>
                  <a:lnTo>
                    <a:pt x="82308" y="212174"/>
                  </a:lnTo>
                  <a:lnTo>
                    <a:pt x="103245" y="215248"/>
                  </a:lnTo>
                  <a:lnTo>
                    <a:pt x="123953" y="212607"/>
                  </a:lnTo>
                  <a:lnTo>
                    <a:pt x="150281" y="200725"/>
                  </a:lnTo>
                  <a:lnTo>
                    <a:pt x="182066" y="174728"/>
                  </a:lnTo>
                  <a:lnTo>
                    <a:pt x="194723" y="153854"/>
                  </a:lnTo>
                  <a:lnTo>
                    <a:pt x="201125" y="98106"/>
                  </a:lnTo>
                  <a:lnTo>
                    <a:pt x="201664" y="82882"/>
                  </a:lnTo>
                  <a:lnTo>
                    <a:pt x="202070" y="141417"/>
                  </a:lnTo>
                  <a:lnTo>
                    <a:pt x="206508" y="194898"/>
                  </a:lnTo>
                  <a:lnTo>
                    <a:pt x="218954" y="254763"/>
                  </a:lnTo>
                  <a:lnTo>
                    <a:pt x="227059" y="2887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06269" y="4729330"/>
              <a:ext cx="248441" cy="346510"/>
            </a:xfrm>
            <a:custGeom>
              <a:avLst/>
              <a:gdLst/>
              <a:ahLst/>
              <a:cxnLst/>
              <a:rect l="0" t="0" r="0" b="0"/>
              <a:pathLst>
                <a:path w="248441" h="346510">
                  <a:moveTo>
                    <a:pt x="173550" y="171767"/>
                  </a:moveTo>
                  <a:lnTo>
                    <a:pt x="165983" y="152762"/>
                  </a:lnTo>
                  <a:lnTo>
                    <a:pt x="137991" y="120251"/>
                  </a:lnTo>
                  <a:lnTo>
                    <a:pt x="120147" y="111889"/>
                  </a:lnTo>
                  <a:lnTo>
                    <a:pt x="100814" y="109096"/>
                  </a:lnTo>
                  <a:lnTo>
                    <a:pt x="82976" y="110937"/>
                  </a:lnTo>
                  <a:lnTo>
                    <a:pt x="68267" y="117303"/>
                  </a:lnTo>
                  <a:lnTo>
                    <a:pt x="12386" y="159737"/>
                  </a:lnTo>
                  <a:lnTo>
                    <a:pt x="4843" y="176282"/>
                  </a:lnTo>
                  <a:lnTo>
                    <a:pt x="0" y="221455"/>
                  </a:lnTo>
                  <a:lnTo>
                    <a:pt x="12413" y="261276"/>
                  </a:lnTo>
                  <a:lnTo>
                    <a:pt x="53102" y="323385"/>
                  </a:lnTo>
                  <a:lnTo>
                    <a:pt x="69783" y="331609"/>
                  </a:lnTo>
                  <a:lnTo>
                    <a:pt x="88600" y="334339"/>
                  </a:lnTo>
                  <a:lnTo>
                    <a:pt x="131716" y="326221"/>
                  </a:lnTo>
                  <a:lnTo>
                    <a:pt x="146020" y="313762"/>
                  </a:lnTo>
                  <a:lnTo>
                    <a:pt x="165852" y="280047"/>
                  </a:lnTo>
                  <a:lnTo>
                    <a:pt x="184456" y="222859"/>
                  </a:lnTo>
                  <a:lnTo>
                    <a:pt x="194106" y="160288"/>
                  </a:lnTo>
                  <a:lnTo>
                    <a:pt x="203362" y="99062"/>
                  </a:lnTo>
                  <a:lnTo>
                    <a:pt x="206377" y="36875"/>
                  </a:lnTo>
                  <a:lnTo>
                    <a:pt x="202282" y="2874"/>
                  </a:lnTo>
                  <a:lnTo>
                    <a:pt x="200101" y="0"/>
                  </a:lnTo>
                  <a:lnTo>
                    <a:pt x="197723" y="2706"/>
                  </a:lnTo>
                  <a:lnTo>
                    <a:pt x="193539" y="18041"/>
                  </a:lnTo>
                  <a:lnTo>
                    <a:pt x="190633" y="78768"/>
                  </a:lnTo>
                  <a:lnTo>
                    <a:pt x="195998" y="137988"/>
                  </a:lnTo>
                  <a:lnTo>
                    <a:pt x="202600" y="198708"/>
                  </a:lnTo>
                  <a:lnTo>
                    <a:pt x="215328" y="259803"/>
                  </a:lnTo>
                  <a:lnTo>
                    <a:pt x="229971" y="317970"/>
                  </a:lnTo>
                  <a:lnTo>
                    <a:pt x="248440" y="3465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46240" y="4801244"/>
              <a:ext cx="8322" cy="257954"/>
            </a:xfrm>
            <a:custGeom>
              <a:avLst/>
              <a:gdLst/>
              <a:ahLst/>
              <a:cxnLst/>
              <a:rect l="0" t="0" r="0" b="0"/>
              <a:pathLst>
                <a:path w="8322" h="257954">
                  <a:moveTo>
                    <a:pt x="0" y="0"/>
                  </a:moveTo>
                  <a:lnTo>
                    <a:pt x="0" y="57909"/>
                  </a:lnTo>
                  <a:lnTo>
                    <a:pt x="0" y="118551"/>
                  </a:lnTo>
                  <a:lnTo>
                    <a:pt x="5719" y="175595"/>
                  </a:lnTo>
                  <a:lnTo>
                    <a:pt x="7807" y="227405"/>
                  </a:lnTo>
                  <a:lnTo>
                    <a:pt x="8321" y="2579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87846" y="4767960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60862" y="4832528"/>
              <a:ext cx="268148" cy="268275"/>
            </a:xfrm>
            <a:custGeom>
              <a:avLst/>
              <a:gdLst/>
              <a:ahLst/>
              <a:cxnLst/>
              <a:rect l="0" t="0" r="0" b="0"/>
              <a:pathLst>
                <a:path w="268148" h="268275">
                  <a:moveTo>
                    <a:pt x="176615" y="118495"/>
                  </a:moveTo>
                  <a:lnTo>
                    <a:pt x="176615" y="100826"/>
                  </a:lnTo>
                  <a:lnTo>
                    <a:pt x="167780" y="76586"/>
                  </a:lnTo>
                  <a:lnTo>
                    <a:pt x="133078" y="15355"/>
                  </a:lnTo>
                  <a:lnTo>
                    <a:pt x="124476" y="8130"/>
                  </a:lnTo>
                  <a:lnTo>
                    <a:pt x="105057" y="102"/>
                  </a:lnTo>
                  <a:lnTo>
                    <a:pt x="73332" y="0"/>
                  </a:lnTo>
                  <a:lnTo>
                    <a:pt x="53973" y="8508"/>
                  </a:lnTo>
                  <a:lnTo>
                    <a:pt x="12329" y="38744"/>
                  </a:lnTo>
                  <a:lnTo>
                    <a:pt x="2514" y="53464"/>
                  </a:lnTo>
                  <a:lnTo>
                    <a:pt x="0" y="76649"/>
                  </a:lnTo>
                  <a:lnTo>
                    <a:pt x="10338" y="136734"/>
                  </a:lnTo>
                  <a:lnTo>
                    <a:pt x="24927" y="167867"/>
                  </a:lnTo>
                  <a:lnTo>
                    <a:pt x="49795" y="193221"/>
                  </a:lnTo>
                  <a:lnTo>
                    <a:pt x="72482" y="202558"/>
                  </a:lnTo>
                  <a:lnTo>
                    <a:pt x="97049" y="205783"/>
                  </a:lnTo>
                  <a:lnTo>
                    <a:pt x="120296" y="204134"/>
                  </a:lnTo>
                  <a:lnTo>
                    <a:pt x="138024" y="195389"/>
                  </a:lnTo>
                  <a:lnTo>
                    <a:pt x="164472" y="171591"/>
                  </a:lnTo>
                  <a:lnTo>
                    <a:pt x="177434" y="145836"/>
                  </a:lnTo>
                  <a:lnTo>
                    <a:pt x="190534" y="90649"/>
                  </a:lnTo>
                  <a:lnTo>
                    <a:pt x="192047" y="73760"/>
                  </a:lnTo>
                  <a:lnTo>
                    <a:pt x="202238" y="137227"/>
                  </a:lnTo>
                  <a:lnTo>
                    <a:pt x="217221" y="186606"/>
                  </a:lnTo>
                  <a:lnTo>
                    <a:pt x="243417" y="231632"/>
                  </a:lnTo>
                  <a:lnTo>
                    <a:pt x="268147" y="2682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03898" y="4668108"/>
              <a:ext cx="74890" cy="407732"/>
            </a:xfrm>
            <a:custGeom>
              <a:avLst/>
              <a:gdLst/>
              <a:ahLst/>
              <a:cxnLst/>
              <a:rect l="0" t="0" r="0" b="0"/>
              <a:pathLst>
                <a:path w="74890" h="407732">
                  <a:moveTo>
                    <a:pt x="0" y="0"/>
                  </a:moveTo>
                  <a:lnTo>
                    <a:pt x="6586" y="29620"/>
                  </a:lnTo>
                  <a:lnTo>
                    <a:pt x="17220" y="91940"/>
                  </a:lnTo>
                  <a:lnTo>
                    <a:pt x="24868" y="147058"/>
                  </a:lnTo>
                  <a:lnTo>
                    <a:pt x="36411" y="198068"/>
                  </a:lnTo>
                  <a:lnTo>
                    <a:pt x="48147" y="257389"/>
                  </a:lnTo>
                  <a:lnTo>
                    <a:pt x="64847" y="313075"/>
                  </a:lnTo>
                  <a:lnTo>
                    <a:pt x="73567" y="375131"/>
                  </a:lnTo>
                  <a:lnTo>
                    <a:pt x="74889" y="4077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78935" y="4776281"/>
              <a:ext cx="241311" cy="91533"/>
            </a:xfrm>
            <a:custGeom>
              <a:avLst/>
              <a:gdLst/>
              <a:ahLst/>
              <a:cxnLst/>
              <a:rect l="0" t="0" r="0" b="0"/>
              <a:pathLst>
                <a:path w="241311" h="91533">
                  <a:moveTo>
                    <a:pt x="0" y="0"/>
                  </a:moveTo>
                  <a:lnTo>
                    <a:pt x="29620" y="6587"/>
                  </a:lnTo>
                  <a:lnTo>
                    <a:pt x="65845" y="12396"/>
                  </a:lnTo>
                  <a:lnTo>
                    <a:pt x="123849" y="39061"/>
                  </a:lnTo>
                  <a:lnTo>
                    <a:pt x="178987" y="73390"/>
                  </a:lnTo>
                  <a:lnTo>
                    <a:pt x="241310" y="915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245723" y="4776281"/>
              <a:ext cx="24450" cy="299559"/>
            </a:xfrm>
            <a:custGeom>
              <a:avLst/>
              <a:gdLst/>
              <a:ahLst/>
              <a:cxnLst/>
              <a:rect l="0" t="0" r="0" b="0"/>
              <a:pathLst>
                <a:path w="24450" h="299559">
                  <a:moveTo>
                    <a:pt x="7807" y="0"/>
                  </a:moveTo>
                  <a:lnTo>
                    <a:pt x="2088" y="21779"/>
                  </a:lnTo>
                  <a:lnTo>
                    <a:pt x="0" y="71145"/>
                  </a:lnTo>
                  <a:lnTo>
                    <a:pt x="4004" y="134041"/>
                  </a:lnTo>
                  <a:lnTo>
                    <a:pt x="7055" y="186598"/>
                  </a:lnTo>
                  <a:lnTo>
                    <a:pt x="12125" y="243819"/>
                  </a:lnTo>
                  <a:lnTo>
                    <a:pt x="24449" y="2995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20098" y="4704942"/>
              <a:ext cx="8322" cy="21414"/>
            </a:xfrm>
            <a:custGeom>
              <a:avLst/>
              <a:gdLst/>
              <a:ahLst/>
              <a:cxnLst/>
              <a:rect l="0" t="0" r="0" b="0"/>
              <a:pathLst>
                <a:path w="8322" h="21414">
                  <a:moveTo>
                    <a:pt x="0" y="21413"/>
                  </a:moveTo>
                  <a:lnTo>
                    <a:pt x="0" y="3744"/>
                  </a:lnTo>
                  <a:lnTo>
                    <a:pt x="924" y="388"/>
                  </a:lnTo>
                  <a:lnTo>
                    <a:pt x="2465" y="0"/>
                  </a:lnTo>
                  <a:lnTo>
                    <a:pt x="8321" y="47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80731" y="4784602"/>
              <a:ext cx="164036" cy="291151"/>
            </a:xfrm>
            <a:custGeom>
              <a:avLst/>
              <a:gdLst/>
              <a:ahLst/>
              <a:cxnLst/>
              <a:rect l="0" t="0" r="0" b="0"/>
              <a:pathLst>
                <a:path w="164036" h="291151">
                  <a:moveTo>
                    <a:pt x="164035" y="83211"/>
                  </a:moveTo>
                  <a:lnTo>
                    <a:pt x="152453" y="36884"/>
                  </a:lnTo>
                  <a:lnTo>
                    <a:pt x="147068" y="30137"/>
                  </a:lnTo>
                  <a:lnTo>
                    <a:pt x="131223" y="22640"/>
                  </a:lnTo>
                  <a:lnTo>
                    <a:pt x="101510" y="22837"/>
                  </a:lnTo>
                  <a:lnTo>
                    <a:pt x="73702" y="28751"/>
                  </a:lnTo>
                  <a:lnTo>
                    <a:pt x="43478" y="45193"/>
                  </a:lnTo>
                  <a:lnTo>
                    <a:pt x="19935" y="72049"/>
                  </a:lnTo>
                  <a:lnTo>
                    <a:pt x="5666" y="99011"/>
                  </a:lnTo>
                  <a:lnTo>
                    <a:pt x="0" y="137819"/>
                  </a:lnTo>
                  <a:lnTo>
                    <a:pt x="5653" y="193063"/>
                  </a:lnTo>
                  <a:lnTo>
                    <a:pt x="13823" y="217401"/>
                  </a:lnTo>
                  <a:lnTo>
                    <a:pt x="26083" y="235615"/>
                  </a:lnTo>
                  <a:lnTo>
                    <a:pt x="72811" y="284801"/>
                  </a:lnTo>
                  <a:lnTo>
                    <a:pt x="81030" y="289720"/>
                  </a:lnTo>
                  <a:lnTo>
                    <a:pt x="89282" y="291150"/>
                  </a:lnTo>
                  <a:lnTo>
                    <a:pt x="105848" y="287808"/>
                  </a:lnTo>
                  <a:lnTo>
                    <a:pt x="119991" y="272763"/>
                  </a:lnTo>
                  <a:lnTo>
                    <a:pt x="139720" y="229854"/>
                  </a:lnTo>
                  <a:lnTo>
                    <a:pt x="151596" y="172479"/>
                  </a:lnTo>
                  <a:lnTo>
                    <a:pt x="152435" y="110193"/>
                  </a:lnTo>
                  <a:lnTo>
                    <a:pt x="141414" y="50535"/>
                  </a:lnTo>
                  <a:lnTo>
                    <a:pt x="13075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569729" y="4775703"/>
              <a:ext cx="299559" cy="350063"/>
            </a:xfrm>
            <a:custGeom>
              <a:avLst/>
              <a:gdLst/>
              <a:ahLst/>
              <a:cxnLst/>
              <a:rect l="0" t="0" r="0" b="0"/>
              <a:pathLst>
                <a:path w="299559" h="350063">
                  <a:moveTo>
                    <a:pt x="0" y="578"/>
                  </a:moveTo>
                  <a:lnTo>
                    <a:pt x="11582" y="61234"/>
                  </a:lnTo>
                  <a:lnTo>
                    <a:pt x="27493" y="112904"/>
                  </a:lnTo>
                  <a:lnTo>
                    <a:pt x="46390" y="171998"/>
                  </a:lnTo>
                  <a:lnTo>
                    <a:pt x="56503" y="227948"/>
                  </a:lnTo>
                  <a:lnTo>
                    <a:pt x="56160" y="231670"/>
                  </a:lnTo>
                  <a:lnTo>
                    <a:pt x="55007" y="230454"/>
                  </a:lnTo>
                  <a:lnTo>
                    <a:pt x="52184" y="219240"/>
                  </a:lnTo>
                  <a:lnTo>
                    <a:pt x="50224" y="162556"/>
                  </a:lnTo>
                  <a:lnTo>
                    <a:pt x="56628" y="106196"/>
                  </a:lnTo>
                  <a:lnTo>
                    <a:pt x="69494" y="45500"/>
                  </a:lnTo>
                  <a:lnTo>
                    <a:pt x="82126" y="22620"/>
                  </a:lnTo>
                  <a:lnTo>
                    <a:pt x="101997" y="4130"/>
                  </a:lnTo>
                  <a:lnTo>
                    <a:pt x="122378" y="0"/>
                  </a:lnTo>
                  <a:lnTo>
                    <a:pt x="134286" y="193"/>
                  </a:lnTo>
                  <a:lnTo>
                    <a:pt x="157378" y="10269"/>
                  </a:lnTo>
                  <a:lnTo>
                    <a:pt x="200192" y="44966"/>
                  </a:lnTo>
                  <a:lnTo>
                    <a:pt x="243642" y="98939"/>
                  </a:lnTo>
                  <a:lnTo>
                    <a:pt x="275656" y="155708"/>
                  </a:lnTo>
                  <a:lnTo>
                    <a:pt x="290350" y="205175"/>
                  </a:lnTo>
                  <a:lnTo>
                    <a:pt x="297739" y="263401"/>
                  </a:lnTo>
                  <a:lnTo>
                    <a:pt x="299199" y="326232"/>
                  </a:lnTo>
                  <a:lnTo>
                    <a:pt x="299558" y="3500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5094" y="3736150"/>
            <a:ext cx="2180115" cy="433763"/>
            <a:chOff x="1065094" y="3736150"/>
            <a:chExt cx="2180115" cy="433763"/>
          </a:xfrm>
        </p:grpSpPr>
        <p:sp>
          <p:nvSpPr>
            <p:cNvPr id="22" name="Freeform 21"/>
            <p:cNvSpPr/>
            <p:nvPr/>
          </p:nvSpPr>
          <p:spPr>
            <a:xfrm>
              <a:off x="1065094" y="3777755"/>
              <a:ext cx="33285" cy="349485"/>
            </a:xfrm>
            <a:custGeom>
              <a:avLst/>
              <a:gdLst/>
              <a:ahLst/>
              <a:cxnLst/>
              <a:rect l="0" t="0" r="0" b="0"/>
              <a:pathLst>
                <a:path w="33285" h="349485">
                  <a:moveTo>
                    <a:pt x="0" y="0"/>
                  </a:moveTo>
                  <a:lnTo>
                    <a:pt x="8474" y="63416"/>
                  </a:lnTo>
                  <a:lnTo>
                    <a:pt x="14755" y="116968"/>
                  </a:lnTo>
                  <a:lnTo>
                    <a:pt x="22112" y="175387"/>
                  </a:lnTo>
                  <a:lnTo>
                    <a:pt x="24400" y="234761"/>
                  </a:lnTo>
                  <a:lnTo>
                    <a:pt x="24852" y="295490"/>
                  </a:lnTo>
                  <a:lnTo>
                    <a:pt x="33284" y="3494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65094" y="3736150"/>
              <a:ext cx="307879" cy="432696"/>
            </a:xfrm>
            <a:custGeom>
              <a:avLst/>
              <a:gdLst/>
              <a:ahLst/>
              <a:cxnLst/>
              <a:rect l="0" t="0" r="0" b="0"/>
              <a:pathLst>
                <a:path w="307879" h="432696">
                  <a:moveTo>
                    <a:pt x="0" y="0"/>
                  </a:moveTo>
                  <a:lnTo>
                    <a:pt x="14193" y="51071"/>
                  </a:lnTo>
                  <a:lnTo>
                    <a:pt x="29958" y="107578"/>
                  </a:lnTo>
                  <a:lnTo>
                    <a:pt x="61507" y="170794"/>
                  </a:lnTo>
                  <a:lnTo>
                    <a:pt x="96098" y="231791"/>
                  </a:lnTo>
                  <a:lnTo>
                    <a:pt x="122278" y="270020"/>
                  </a:lnTo>
                  <a:lnTo>
                    <a:pt x="126822" y="271545"/>
                  </a:lnTo>
                  <a:lnTo>
                    <a:pt x="130776" y="269788"/>
                  </a:lnTo>
                  <a:lnTo>
                    <a:pt x="134336" y="265842"/>
                  </a:lnTo>
                  <a:lnTo>
                    <a:pt x="152414" y="202407"/>
                  </a:lnTo>
                  <a:lnTo>
                    <a:pt x="163620" y="148874"/>
                  </a:lnTo>
                  <a:lnTo>
                    <a:pt x="177512" y="93787"/>
                  </a:lnTo>
                  <a:lnTo>
                    <a:pt x="201322" y="34639"/>
                  </a:lnTo>
                  <a:lnTo>
                    <a:pt x="214874" y="13140"/>
                  </a:lnTo>
                  <a:lnTo>
                    <a:pt x="219063" y="12458"/>
                  </a:lnTo>
                  <a:lnTo>
                    <a:pt x="222781" y="15702"/>
                  </a:lnTo>
                  <a:lnTo>
                    <a:pt x="243973" y="67000"/>
                  </a:lnTo>
                  <a:lnTo>
                    <a:pt x="254232" y="115074"/>
                  </a:lnTo>
                  <a:lnTo>
                    <a:pt x="259683" y="177578"/>
                  </a:lnTo>
                  <a:lnTo>
                    <a:pt x="269389" y="235194"/>
                  </a:lnTo>
                  <a:lnTo>
                    <a:pt x="280209" y="292426"/>
                  </a:lnTo>
                  <a:lnTo>
                    <a:pt x="294019" y="351684"/>
                  </a:lnTo>
                  <a:lnTo>
                    <a:pt x="301294" y="409311"/>
                  </a:lnTo>
                  <a:lnTo>
                    <a:pt x="307878" y="4326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439541" y="3952497"/>
              <a:ext cx="41606" cy="199707"/>
            </a:xfrm>
            <a:custGeom>
              <a:avLst/>
              <a:gdLst/>
              <a:ahLst/>
              <a:cxnLst/>
              <a:rect l="0" t="0" r="0" b="0"/>
              <a:pathLst>
                <a:path w="41606" h="199707">
                  <a:moveTo>
                    <a:pt x="0" y="0"/>
                  </a:moveTo>
                  <a:lnTo>
                    <a:pt x="6586" y="29621"/>
                  </a:lnTo>
                  <a:lnTo>
                    <a:pt x="17220" y="90286"/>
                  </a:lnTo>
                  <a:lnTo>
                    <a:pt x="30586" y="149273"/>
                  </a:lnTo>
                  <a:lnTo>
                    <a:pt x="41605" y="1997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447862" y="3856002"/>
              <a:ext cx="16643" cy="38249"/>
            </a:xfrm>
            <a:custGeom>
              <a:avLst/>
              <a:gdLst/>
              <a:ahLst/>
              <a:cxnLst/>
              <a:rect l="0" t="0" r="0" b="0"/>
              <a:pathLst>
                <a:path w="16643" h="38249">
                  <a:moveTo>
                    <a:pt x="16642" y="38248"/>
                  </a:moveTo>
                  <a:lnTo>
                    <a:pt x="3373" y="292"/>
                  </a:lnTo>
                  <a:lnTo>
                    <a:pt x="2249" y="0"/>
                  </a:lnTo>
                  <a:lnTo>
                    <a:pt x="0" y="496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15871" y="3910853"/>
              <a:ext cx="173302" cy="259060"/>
            </a:xfrm>
            <a:custGeom>
              <a:avLst/>
              <a:gdLst/>
              <a:ahLst/>
              <a:cxnLst/>
              <a:rect l="0" t="0" r="0" b="0"/>
              <a:pathLst>
                <a:path w="173302" h="259060">
                  <a:moveTo>
                    <a:pt x="156659" y="33324"/>
                  </a:moveTo>
                  <a:lnTo>
                    <a:pt x="142448" y="20962"/>
                  </a:lnTo>
                  <a:lnTo>
                    <a:pt x="110375" y="1368"/>
                  </a:lnTo>
                  <a:lnTo>
                    <a:pt x="104538" y="0"/>
                  </a:lnTo>
                  <a:lnTo>
                    <a:pt x="98798" y="938"/>
                  </a:lnTo>
                  <a:lnTo>
                    <a:pt x="87489" y="6910"/>
                  </a:lnTo>
                  <a:lnTo>
                    <a:pt x="24040" y="66165"/>
                  </a:lnTo>
                  <a:lnTo>
                    <a:pt x="13582" y="78430"/>
                  </a:lnTo>
                  <a:lnTo>
                    <a:pt x="5853" y="93127"/>
                  </a:lnTo>
                  <a:lnTo>
                    <a:pt x="0" y="132730"/>
                  </a:lnTo>
                  <a:lnTo>
                    <a:pt x="835" y="168896"/>
                  </a:lnTo>
                  <a:lnTo>
                    <a:pt x="11972" y="197076"/>
                  </a:lnTo>
                  <a:lnTo>
                    <a:pt x="21779" y="211194"/>
                  </a:lnTo>
                  <a:lnTo>
                    <a:pt x="72869" y="246685"/>
                  </a:lnTo>
                  <a:lnTo>
                    <a:pt x="102657" y="259059"/>
                  </a:lnTo>
                  <a:lnTo>
                    <a:pt x="128960" y="258158"/>
                  </a:lnTo>
                  <a:lnTo>
                    <a:pt x="173301" y="24967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39099" y="3885619"/>
              <a:ext cx="249632" cy="276600"/>
            </a:xfrm>
            <a:custGeom>
              <a:avLst/>
              <a:gdLst/>
              <a:ahLst/>
              <a:cxnLst/>
              <a:rect l="0" t="0" r="0" b="0"/>
              <a:pathLst>
                <a:path w="249632" h="276600">
                  <a:moveTo>
                    <a:pt x="0" y="33594"/>
                  </a:moveTo>
                  <a:lnTo>
                    <a:pt x="14193" y="93123"/>
                  </a:lnTo>
                  <a:lnTo>
                    <a:pt x="27779" y="147701"/>
                  </a:lnTo>
                  <a:lnTo>
                    <a:pt x="44076" y="200431"/>
                  </a:lnTo>
                  <a:lnTo>
                    <a:pt x="68742" y="254619"/>
                  </a:lnTo>
                  <a:lnTo>
                    <a:pt x="77588" y="276599"/>
                  </a:lnTo>
                  <a:lnTo>
                    <a:pt x="77613" y="276034"/>
                  </a:lnTo>
                  <a:lnTo>
                    <a:pt x="60802" y="221600"/>
                  </a:lnTo>
                  <a:lnTo>
                    <a:pt x="49883" y="164420"/>
                  </a:lnTo>
                  <a:lnTo>
                    <a:pt x="43240" y="108541"/>
                  </a:lnTo>
                  <a:lnTo>
                    <a:pt x="34584" y="46555"/>
                  </a:lnTo>
                  <a:lnTo>
                    <a:pt x="38086" y="18327"/>
                  </a:lnTo>
                  <a:lnTo>
                    <a:pt x="42033" y="11397"/>
                  </a:lnTo>
                  <a:lnTo>
                    <a:pt x="53815" y="1231"/>
                  </a:lnTo>
                  <a:lnTo>
                    <a:pt x="61764" y="0"/>
                  </a:lnTo>
                  <a:lnTo>
                    <a:pt x="124453" y="17015"/>
                  </a:lnTo>
                  <a:lnTo>
                    <a:pt x="183761" y="38531"/>
                  </a:lnTo>
                  <a:lnTo>
                    <a:pt x="239830" y="76557"/>
                  </a:lnTo>
                  <a:lnTo>
                    <a:pt x="249631" y="835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77898" y="3860966"/>
              <a:ext cx="195407" cy="272370"/>
            </a:xfrm>
            <a:custGeom>
              <a:avLst/>
              <a:gdLst/>
              <a:ahLst/>
              <a:cxnLst/>
              <a:rect l="0" t="0" r="0" b="0"/>
              <a:pathLst>
                <a:path w="195407" h="272370">
                  <a:moveTo>
                    <a:pt x="94042" y="24963"/>
                  </a:moveTo>
                  <a:lnTo>
                    <a:pt x="60302" y="36480"/>
                  </a:lnTo>
                  <a:lnTo>
                    <a:pt x="52133" y="40962"/>
                  </a:lnTo>
                  <a:lnTo>
                    <a:pt x="31801" y="64940"/>
                  </a:lnTo>
                  <a:lnTo>
                    <a:pt x="5181" y="123597"/>
                  </a:lnTo>
                  <a:lnTo>
                    <a:pt x="0" y="147388"/>
                  </a:lnTo>
                  <a:lnTo>
                    <a:pt x="3205" y="185847"/>
                  </a:lnTo>
                  <a:lnTo>
                    <a:pt x="15455" y="219227"/>
                  </a:lnTo>
                  <a:lnTo>
                    <a:pt x="41586" y="254097"/>
                  </a:lnTo>
                  <a:lnTo>
                    <a:pt x="62474" y="267083"/>
                  </a:lnTo>
                  <a:lnTo>
                    <a:pt x="95065" y="272369"/>
                  </a:lnTo>
                  <a:lnTo>
                    <a:pt x="156067" y="262817"/>
                  </a:lnTo>
                  <a:lnTo>
                    <a:pt x="172768" y="252718"/>
                  </a:lnTo>
                  <a:lnTo>
                    <a:pt x="185430" y="238059"/>
                  </a:lnTo>
                  <a:lnTo>
                    <a:pt x="194139" y="219217"/>
                  </a:lnTo>
                  <a:lnTo>
                    <a:pt x="195406" y="178982"/>
                  </a:lnTo>
                  <a:lnTo>
                    <a:pt x="187550" y="124181"/>
                  </a:lnTo>
                  <a:lnTo>
                    <a:pt x="177941" y="93809"/>
                  </a:lnTo>
                  <a:lnTo>
                    <a:pt x="141621" y="36087"/>
                  </a:lnTo>
                  <a:lnTo>
                    <a:pt x="11900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96756" y="3869287"/>
              <a:ext cx="324522" cy="220556"/>
            </a:xfrm>
            <a:custGeom>
              <a:avLst/>
              <a:gdLst/>
              <a:ahLst/>
              <a:cxnLst/>
              <a:rect l="0" t="0" r="0" b="0"/>
              <a:pathLst>
                <a:path w="324522" h="220556">
                  <a:moveTo>
                    <a:pt x="0" y="0"/>
                  </a:moveTo>
                  <a:lnTo>
                    <a:pt x="22668" y="56772"/>
                  </a:lnTo>
                  <a:lnTo>
                    <a:pt x="37946" y="88218"/>
                  </a:lnTo>
                  <a:lnTo>
                    <a:pt x="85219" y="147930"/>
                  </a:lnTo>
                  <a:lnTo>
                    <a:pt x="124262" y="211254"/>
                  </a:lnTo>
                  <a:lnTo>
                    <a:pt x="129994" y="218499"/>
                  </a:lnTo>
                  <a:lnTo>
                    <a:pt x="134740" y="220555"/>
                  </a:lnTo>
                  <a:lnTo>
                    <a:pt x="138828" y="219153"/>
                  </a:lnTo>
                  <a:lnTo>
                    <a:pt x="142479" y="215444"/>
                  </a:lnTo>
                  <a:lnTo>
                    <a:pt x="143988" y="209273"/>
                  </a:lnTo>
                  <a:lnTo>
                    <a:pt x="137556" y="153515"/>
                  </a:lnTo>
                  <a:lnTo>
                    <a:pt x="133085" y="98194"/>
                  </a:lnTo>
                  <a:lnTo>
                    <a:pt x="126088" y="39344"/>
                  </a:lnTo>
                  <a:lnTo>
                    <a:pt x="128437" y="34550"/>
                  </a:lnTo>
                  <a:lnTo>
                    <a:pt x="132778" y="34128"/>
                  </a:lnTo>
                  <a:lnTo>
                    <a:pt x="138445" y="36620"/>
                  </a:lnTo>
                  <a:lnTo>
                    <a:pt x="149673" y="49252"/>
                  </a:lnTo>
                  <a:lnTo>
                    <a:pt x="193022" y="105387"/>
                  </a:lnTo>
                  <a:lnTo>
                    <a:pt x="233205" y="158464"/>
                  </a:lnTo>
                  <a:lnTo>
                    <a:pt x="266316" y="202550"/>
                  </a:lnTo>
                  <a:lnTo>
                    <a:pt x="274623" y="207149"/>
                  </a:lnTo>
                  <a:lnTo>
                    <a:pt x="282935" y="207442"/>
                  </a:lnTo>
                  <a:lnTo>
                    <a:pt x="291250" y="204863"/>
                  </a:lnTo>
                  <a:lnTo>
                    <a:pt x="297717" y="200370"/>
                  </a:lnTo>
                  <a:lnTo>
                    <a:pt x="307369" y="187981"/>
                  </a:lnTo>
                  <a:lnTo>
                    <a:pt x="319842" y="133995"/>
                  </a:lnTo>
                  <a:lnTo>
                    <a:pt x="323905" y="76007"/>
                  </a:lnTo>
                  <a:lnTo>
                    <a:pt x="324467" y="18281"/>
                  </a:lnTo>
                  <a:lnTo>
                    <a:pt x="324521" y="83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85344" y="3885065"/>
              <a:ext cx="235492" cy="233854"/>
            </a:xfrm>
            <a:custGeom>
              <a:avLst/>
              <a:gdLst/>
              <a:ahLst/>
              <a:cxnLst/>
              <a:rect l="0" t="0" r="0" b="0"/>
              <a:pathLst>
                <a:path w="235492" h="233854">
                  <a:moveTo>
                    <a:pt x="185564" y="100717"/>
                  </a:moveTo>
                  <a:lnTo>
                    <a:pt x="185564" y="83047"/>
                  </a:lnTo>
                  <a:lnTo>
                    <a:pt x="176730" y="58807"/>
                  </a:lnTo>
                  <a:lnTo>
                    <a:pt x="162401" y="38475"/>
                  </a:lnTo>
                  <a:lnTo>
                    <a:pt x="118423" y="3774"/>
                  </a:lnTo>
                  <a:lnTo>
                    <a:pt x="102099" y="0"/>
                  </a:lnTo>
                  <a:lnTo>
                    <a:pt x="93863" y="288"/>
                  </a:lnTo>
                  <a:lnTo>
                    <a:pt x="79781" y="5539"/>
                  </a:lnTo>
                  <a:lnTo>
                    <a:pt x="20941" y="50912"/>
                  </a:lnTo>
                  <a:lnTo>
                    <a:pt x="9772" y="62864"/>
                  </a:lnTo>
                  <a:lnTo>
                    <a:pt x="1726" y="77421"/>
                  </a:lnTo>
                  <a:lnTo>
                    <a:pt x="0" y="98068"/>
                  </a:lnTo>
                  <a:lnTo>
                    <a:pt x="6691" y="133216"/>
                  </a:lnTo>
                  <a:lnTo>
                    <a:pt x="16383" y="154917"/>
                  </a:lnTo>
                  <a:lnTo>
                    <a:pt x="29936" y="173807"/>
                  </a:lnTo>
                  <a:lnTo>
                    <a:pt x="53160" y="191202"/>
                  </a:lnTo>
                  <a:lnTo>
                    <a:pt x="71861" y="193940"/>
                  </a:lnTo>
                  <a:lnTo>
                    <a:pt x="109582" y="188165"/>
                  </a:lnTo>
                  <a:lnTo>
                    <a:pt x="130897" y="176348"/>
                  </a:lnTo>
                  <a:lnTo>
                    <a:pt x="140619" y="158986"/>
                  </a:lnTo>
                  <a:lnTo>
                    <a:pt x="157388" y="104418"/>
                  </a:lnTo>
                  <a:lnTo>
                    <a:pt x="163179" y="85719"/>
                  </a:lnTo>
                  <a:lnTo>
                    <a:pt x="166018" y="83322"/>
                  </a:lnTo>
                  <a:lnTo>
                    <a:pt x="168835" y="85422"/>
                  </a:lnTo>
                  <a:lnTo>
                    <a:pt x="174431" y="98542"/>
                  </a:lnTo>
                  <a:lnTo>
                    <a:pt x="191108" y="157799"/>
                  </a:lnTo>
                  <a:lnTo>
                    <a:pt x="204980" y="200416"/>
                  </a:lnTo>
                  <a:lnTo>
                    <a:pt x="215458" y="214677"/>
                  </a:lnTo>
                  <a:lnTo>
                    <a:pt x="235491" y="23385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795871" y="3844324"/>
              <a:ext cx="208028" cy="248092"/>
            </a:xfrm>
            <a:custGeom>
              <a:avLst/>
              <a:gdLst/>
              <a:ahLst/>
              <a:cxnLst/>
              <a:rect l="0" t="0" r="0" b="0"/>
              <a:pathLst>
                <a:path w="208028" h="248092">
                  <a:moveTo>
                    <a:pt x="0" y="0"/>
                  </a:moveTo>
                  <a:lnTo>
                    <a:pt x="25911" y="55506"/>
                  </a:lnTo>
                  <a:lnTo>
                    <a:pt x="51745" y="113058"/>
                  </a:lnTo>
                  <a:lnTo>
                    <a:pt x="64642" y="134584"/>
                  </a:lnTo>
                  <a:lnTo>
                    <a:pt x="92093" y="192242"/>
                  </a:lnTo>
                  <a:lnTo>
                    <a:pt x="103801" y="212105"/>
                  </a:lnTo>
                  <a:lnTo>
                    <a:pt x="137561" y="245934"/>
                  </a:lnTo>
                  <a:lnTo>
                    <a:pt x="143483" y="248091"/>
                  </a:lnTo>
                  <a:lnTo>
                    <a:pt x="149280" y="247680"/>
                  </a:lnTo>
                  <a:lnTo>
                    <a:pt x="154994" y="245556"/>
                  </a:lnTo>
                  <a:lnTo>
                    <a:pt x="166273" y="233336"/>
                  </a:lnTo>
                  <a:lnTo>
                    <a:pt x="180554" y="205663"/>
                  </a:lnTo>
                  <a:lnTo>
                    <a:pt x="188176" y="174042"/>
                  </a:lnTo>
                  <a:lnTo>
                    <a:pt x="191887" y="118251"/>
                  </a:lnTo>
                  <a:lnTo>
                    <a:pt x="198493" y="56618"/>
                  </a:lnTo>
                  <a:lnTo>
                    <a:pt x="208027" y="249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028861" y="3882811"/>
              <a:ext cx="216348" cy="261819"/>
            </a:xfrm>
            <a:custGeom>
              <a:avLst/>
              <a:gdLst/>
              <a:ahLst/>
              <a:cxnLst/>
              <a:rect l="0" t="0" r="0" b="0"/>
              <a:pathLst>
                <a:path w="216348" h="261819">
                  <a:moveTo>
                    <a:pt x="0" y="86328"/>
                  </a:moveTo>
                  <a:lnTo>
                    <a:pt x="8835" y="95163"/>
                  </a:lnTo>
                  <a:lnTo>
                    <a:pt x="15136" y="95917"/>
                  </a:lnTo>
                  <a:lnTo>
                    <a:pt x="72957" y="88338"/>
                  </a:lnTo>
                  <a:lnTo>
                    <a:pt x="127700" y="93636"/>
                  </a:lnTo>
                  <a:lnTo>
                    <a:pt x="144897" y="89268"/>
                  </a:lnTo>
                  <a:lnTo>
                    <a:pt x="152072" y="85514"/>
                  </a:lnTo>
                  <a:lnTo>
                    <a:pt x="162509" y="73947"/>
                  </a:lnTo>
                  <a:lnTo>
                    <a:pt x="166587" y="66980"/>
                  </a:lnTo>
                  <a:lnTo>
                    <a:pt x="168652" y="49376"/>
                  </a:lnTo>
                  <a:lnTo>
                    <a:pt x="165564" y="30149"/>
                  </a:lnTo>
                  <a:lnTo>
                    <a:pt x="158027" y="12358"/>
                  </a:lnTo>
                  <a:lnTo>
                    <a:pt x="151579" y="6505"/>
                  </a:lnTo>
                  <a:lnTo>
                    <a:pt x="134554" y="0"/>
                  </a:lnTo>
                  <a:lnTo>
                    <a:pt x="126685" y="115"/>
                  </a:lnTo>
                  <a:lnTo>
                    <a:pt x="113011" y="5173"/>
                  </a:lnTo>
                  <a:lnTo>
                    <a:pt x="52343" y="42214"/>
                  </a:lnTo>
                  <a:lnTo>
                    <a:pt x="38418" y="63088"/>
                  </a:lnTo>
                  <a:lnTo>
                    <a:pt x="29361" y="88688"/>
                  </a:lnTo>
                  <a:lnTo>
                    <a:pt x="27191" y="123805"/>
                  </a:lnTo>
                  <a:lnTo>
                    <a:pt x="32917" y="157118"/>
                  </a:lnTo>
                  <a:lnTo>
                    <a:pt x="41134" y="176038"/>
                  </a:lnTo>
                  <a:lnTo>
                    <a:pt x="55880" y="191227"/>
                  </a:lnTo>
                  <a:lnTo>
                    <a:pt x="111939" y="240307"/>
                  </a:lnTo>
                  <a:lnTo>
                    <a:pt x="138670" y="257897"/>
                  </a:lnTo>
                  <a:lnTo>
                    <a:pt x="159326" y="261818"/>
                  </a:lnTo>
                  <a:lnTo>
                    <a:pt x="216347" y="2527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50106" y="3688203"/>
            <a:ext cx="6602016" cy="599163"/>
            <a:chOff x="3250106" y="3688203"/>
            <a:chExt cx="6602016" cy="599163"/>
          </a:xfrm>
        </p:grpSpPr>
        <p:sp>
          <p:nvSpPr>
            <p:cNvPr id="34" name="Freeform 33"/>
            <p:cNvSpPr/>
            <p:nvPr/>
          </p:nvSpPr>
          <p:spPr>
            <a:xfrm>
              <a:off x="3250106" y="3867188"/>
              <a:ext cx="186542" cy="278968"/>
            </a:xfrm>
            <a:custGeom>
              <a:avLst/>
              <a:gdLst/>
              <a:ahLst/>
              <a:cxnLst/>
              <a:rect l="0" t="0" r="0" b="0"/>
              <a:pathLst>
                <a:path w="186542" h="278968">
                  <a:moveTo>
                    <a:pt x="153202" y="27062"/>
                  </a:moveTo>
                  <a:lnTo>
                    <a:pt x="134197" y="19494"/>
                  </a:lnTo>
                  <a:lnTo>
                    <a:pt x="101686" y="337"/>
                  </a:lnTo>
                  <a:lnTo>
                    <a:pt x="94820" y="0"/>
                  </a:lnTo>
                  <a:lnTo>
                    <a:pt x="82259" y="4556"/>
                  </a:lnTo>
                  <a:lnTo>
                    <a:pt x="19895" y="42664"/>
                  </a:lnTo>
                  <a:lnTo>
                    <a:pt x="11631" y="45784"/>
                  </a:lnTo>
                  <a:lnTo>
                    <a:pt x="6121" y="51563"/>
                  </a:lnTo>
                  <a:lnTo>
                    <a:pt x="0" y="67845"/>
                  </a:lnTo>
                  <a:lnTo>
                    <a:pt x="1141" y="74591"/>
                  </a:lnTo>
                  <a:lnTo>
                    <a:pt x="4676" y="80013"/>
                  </a:lnTo>
                  <a:lnTo>
                    <a:pt x="16924" y="88503"/>
                  </a:lnTo>
                  <a:lnTo>
                    <a:pt x="68670" y="113936"/>
                  </a:lnTo>
                  <a:lnTo>
                    <a:pt x="122874" y="151930"/>
                  </a:lnTo>
                  <a:lnTo>
                    <a:pt x="160463" y="174078"/>
                  </a:lnTo>
                  <a:lnTo>
                    <a:pt x="181755" y="199547"/>
                  </a:lnTo>
                  <a:lnTo>
                    <a:pt x="186541" y="219909"/>
                  </a:lnTo>
                  <a:lnTo>
                    <a:pt x="184662" y="239436"/>
                  </a:lnTo>
                  <a:lnTo>
                    <a:pt x="177663" y="254279"/>
                  </a:lnTo>
                  <a:lnTo>
                    <a:pt x="165923" y="264574"/>
                  </a:lnTo>
                  <a:lnTo>
                    <a:pt x="135785" y="278717"/>
                  </a:lnTo>
                  <a:lnTo>
                    <a:pt x="127723" y="278967"/>
                  </a:lnTo>
                  <a:lnTo>
                    <a:pt x="78267" y="261978"/>
                  </a:lnTo>
                  <a:lnTo>
                    <a:pt x="36708" y="2350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59365" y="3920697"/>
              <a:ext cx="201602" cy="206543"/>
            </a:xfrm>
            <a:custGeom>
              <a:avLst/>
              <a:gdLst/>
              <a:ahLst/>
              <a:cxnLst/>
              <a:rect l="0" t="0" r="0" b="0"/>
              <a:pathLst>
                <a:path w="201602" h="206543">
                  <a:moveTo>
                    <a:pt x="193280" y="90048"/>
                  </a:moveTo>
                  <a:lnTo>
                    <a:pt x="170612" y="32369"/>
                  </a:lnTo>
                  <a:lnTo>
                    <a:pt x="161325" y="15411"/>
                  </a:lnTo>
                  <a:lnTo>
                    <a:pt x="154409" y="9780"/>
                  </a:lnTo>
                  <a:lnTo>
                    <a:pt x="136864" y="3522"/>
                  </a:lnTo>
                  <a:lnTo>
                    <a:pt x="106195" y="0"/>
                  </a:lnTo>
                  <a:lnTo>
                    <a:pt x="87083" y="4106"/>
                  </a:lnTo>
                  <a:lnTo>
                    <a:pt x="63194" y="16815"/>
                  </a:lnTo>
                  <a:lnTo>
                    <a:pt x="38556" y="37675"/>
                  </a:lnTo>
                  <a:lnTo>
                    <a:pt x="25907" y="58504"/>
                  </a:lnTo>
                  <a:lnTo>
                    <a:pt x="439" y="121171"/>
                  </a:lnTo>
                  <a:lnTo>
                    <a:pt x="0" y="129288"/>
                  </a:lnTo>
                  <a:lnTo>
                    <a:pt x="4443" y="143237"/>
                  </a:lnTo>
                  <a:lnTo>
                    <a:pt x="21758" y="161487"/>
                  </a:lnTo>
                  <a:lnTo>
                    <a:pt x="44455" y="174188"/>
                  </a:lnTo>
                  <a:lnTo>
                    <a:pt x="65498" y="175829"/>
                  </a:lnTo>
                  <a:lnTo>
                    <a:pt x="77582" y="174972"/>
                  </a:lnTo>
                  <a:lnTo>
                    <a:pt x="95939" y="166624"/>
                  </a:lnTo>
                  <a:lnTo>
                    <a:pt x="109336" y="153667"/>
                  </a:lnTo>
                  <a:lnTo>
                    <a:pt x="143716" y="91610"/>
                  </a:lnTo>
                  <a:lnTo>
                    <a:pt x="149143" y="82768"/>
                  </a:lnTo>
                  <a:lnTo>
                    <a:pt x="152760" y="80572"/>
                  </a:lnTo>
                  <a:lnTo>
                    <a:pt x="155172" y="82806"/>
                  </a:lnTo>
                  <a:lnTo>
                    <a:pt x="171295" y="139367"/>
                  </a:lnTo>
                  <a:lnTo>
                    <a:pt x="191572" y="185620"/>
                  </a:lnTo>
                  <a:lnTo>
                    <a:pt x="201601" y="2065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85929" y="3877697"/>
              <a:ext cx="174743" cy="207755"/>
            </a:xfrm>
            <a:custGeom>
              <a:avLst/>
              <a:gdLst/>
              <a:ahLst/>
              <a:cxnLst/>
              <a:rect l="0" t="0" r="0" b="0"/>
              <a:pathLst>
                <a:path w="174743" h="207755">
                  <a:moveTo>
                    <a:pt x="0" y="41516"/>
                  </a:moveTo>
                  <a:lnTo>
                    <a:pt x="18746" y="103842"/>
                  </a:lnTo>
                  <a:lnTo>
                    <a:pt x="42248" y="162942"/>
                  </a:lnTo>
                  <a:lnTo>
                    <a:pt x="65729" y="207662"/>
                  </a:lnTo>
                  <a:lnTo>
                    <a:pt x="65084" y="207754"/>
                  </a:lnTo>
                  <a:lnTo>
                    <a:pt x="60361" y="200459"/>
                  </a:lnTo>
                  <a:lnTo>
                    <a:pt x="34981" y="142666"/>
                  </a:lnTo>
                  <a:lnTo>
                    <a:pt x="16791" y="80040"/>
                  </a:lnTo>
                  <a:lnTo>
                    <a:pt x="13010" y="54940"/>
                  </a:lnTo>
                  <a:lnTo>
                    <a:pt x="14411" y="31457"/>
                  </a:lnTo>
                  <a:lnTo>
                    <a:pt x="18853" y="21866"/>
                  </a:lnTo>
                  <a:lnTo>
                    <a:pt x="33651" y="6279"/>
                  </a:lnTo>
                  <a:lnTo>
                    <a:pt x="41849" y="2307"/>
                  </a:lnTo>
                  <a:lnTo>
                    <a:pt x="103915" y="0"/>
                  </a:lnTo>
                  <a:lnTo>
                    <a:pt x="166528" y="6502"/>
                  </a:lnTo>
                  <a:lnTo>
                    <a:pt x="174742" y="82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39620" y="3875751"/>
              <a:ext cx="166563" cy="234847"/>
            </a:xfrm>
            <a:custGeom>
              <a:avLst/>
              <a:gdLst/>
              <a:ahLst/>
              <a:cxnLst/>
              <a:rect l="0" t="0" r="0" b="0"/>
              <a:pathLst>
                <a:path w="166563" h="234847">
                  <a:moveTo>
                    <a:pt x="21051" y="101710"/>
                  </a:moveTo>
                  <a:lnTo>
                    <a:pt x="34303" y="106127"/>
                  </a:lnTo>
                  <a:lnTo>
                    <a:pt x="64631" y="104457"/>
                  </a:lnTo>
                  <a:lnTo>
                    <a:pt x="120798" y="86434"/>
                  </a:lnTo>
                  <a:lnTo>
                    <a:pt x="141197" y="79203"/>
                  </a:lnTo>
                  <a:lnTo>
                    <a:pt x="156427" y="69825"/>
                  </a:lnTo>
                  <a:lnTo>
                    <a:pt x="161228" y="62887"/>
                  </a:lnTo>
                  <a:lnTo>
                    <a:pt x="166562" y="45315"/>
                  </a:lnTo>
                  <a:lnTo>
                    <a:pt x="165148" y="19048"/>
                  </a:lnTo>
                  <a:lnTo>
                    <a:pt x="161495" y="12393"/>
                  </a:lnTo>
                  <a:lnTo>
                    <a:pt x="150039" y="2533"/>
                  </a:lnTo>
                  <a:lnTo>
                    <a:pt x="133236" y="0"/>
                  </a:lnTo>
                  <a:lnTo>
                    <a:pt x="92316" y="5908"/>
                  </a:lnTo>
                  <a:lnTo>
                    <a:pt x="59630" y="17747"/>
                  </a:lnTo>
                  <a:lnTo>
                    <a:pt x="30941" y="41801"/>
                  </a:lnTo>
                  <a:lnTo>
                    <a:pt x="9291" y="72351"/>
                  </a:lnTo>
                  <a:lnTo>
                    <a:pt x="0" y="109242"/>
                  </a:lnTo>
                  <a:lnTo>
                    <a:pt x="1664" y="145033"/>
                  </a:lnTo>
                  <a:lnTo>
                    <a:pt x="10586" y="162878"/>
                  </a:lnTo>
                  <a:lnTo>
                    <a:pt x="25645" y="176972"/>
                  </a:lnTo>
                  <a:lnTo>
                    <a:pt x="81524" y="212446"/>
                  </a:lnTo>
                  <a:lnTo>
                    <a:pt x="120904" y="2348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443439" y="3830904"/>
              <a:ext cx="209023" cy="253664"/>
            </a:xfrm>
            <a:custGeom>
              <a:avLst/>
              <a:gdLst/>
              <a:ahLst/>
              <a:cxnLst/>
              <a:rect l="0" t="0" r="0" b="0"/>
              <a:pathLst>
                <a:path w="209023" h="253664">
                  <a:moveTo>
                    <a:pt x="191385" y="30062"/>
                  </a:moveTo>
                  <a:lnTo>
                    <a:pt x="156639" y="11316"/>
                  </a:lnTo>
                  <a:lnTo>
                    <a:pt x="116960" y="608"/>
                  </a:lnTo>
                  <a:lnTo>
                    <a:pt x="68030" y="0"/>
                  </a:lnTo>
                  <a:lnTo>
                    <a:pt x="46878" y="4682"/>
                  </a:lnTo>
                  <a:lnTo>
                    <a:pt x="7737" y="27964"/>
                  </a:lnTo>
                  <a:lnTo>
                    <a:pt x="6083" y="34210"/>
                  </a:lnTo>
                  <a:lnTo>
                    <a:pt x="8678" y="41149"/>
                  </a:lnTo>
                  <a:lnTo>
                    <a:pt x="27534" y="61700"/>
                  </a:lnTo>
                  <a:lnTo>
                    <a:pt x="85913" y="106736"/>
                  </a:lnTo>
                  <a:lnTo>
                    <a:pt x="145736" y="134378"/>
                  </a:lnTo>
                  <a:lnTo>
                    <a:pt x="178064" y="157125"/>
                  </a:lnTo>
                  <a:lnTo>
                    <a:pt x="199252" y="186876"/>
                  </a:lnTo>
                  <a:lnTo>
                    <a:pt x="208133" y="208238"/>
                  </a:lnTo>
                  <a:lnTo>
                    <a:pt x="209022" y="217264"/>
                  </a:lnTo>
                  <a:lnTo>
                    <a:pt x="205079" y="232223"/>
                  </a:lnTo>
                  <a:lnTo>
                    <a:pt x="198665" y="237876"/>
                  </a:lnTo>
                  <a:lnTo>
                    <a:pt x="179211" y="246623"/>
                  </a:lnTo>
                  <a:lnTo>
                    <a:pt x="122209" y="253663"/>
                  </a:lnTo>
                  <a:lnTo>
                    <a:pt x="96845" y="252407"/>
                  </a:lnTo>
                  <a:lnTo>
                    <a:pt x="73244" y="245685"/>
                  </a:lnTo>
                  <a:lnTo>
                    <a:pt x="43584" y="227087"/>
                  </a:lnTo>
                  <a:lnTo>
                    <a:pt x="0" y="1881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659786" y="3852466"/>
              <a:ext cx="167750" cy="252571"/>
            </a:xfrm>
            <a:custGeom>
              <a:avLst/>
              <a:gdLst/>
              <a:ahLst/>
              <a:cxnLst/>
              <a:rect l="0" t="0" r="0" b="0"/>
              <a:pathLst>
                <a:path w="167750" h="252571">
                  <a:moveTo>
                    <a:pt x="0" y="83389"/>
                  </a:moveTo>
                  <a:lnTo>
                    <a:pt x="56773" y="85238"/>
                  </a:lnTo>
                  <a:lnTo>
                    <a:pt x="88219" y="93902"/>
                  </a:lnTo>
                  <a:lnTo>
                    <a:pt x="106702" y="93301"/>
                  </a:lnTo>
                  <a:lnTo>
                    <a:pt x="132701" y="83347"/>
                  </a:lnTo>
                  <a:lnTo>
                    <a:pt x="153554" y="68686"/>
                  </a:lnTo>
                  <a:lnTo>
                    <a:pt x="167026" y="48214"/>
                  </a:lnTo>
                  <a:lnTo>
                    <a:pt x="167749" y="40523"/>
                  </a:lnTo>
                  <a:lnTo>
                    <a:pt x="163621" y="24582"/>
                  </a:lnTo>
                  <a:lnTo>
                    <a:pt x="150902" y="4430"/>
                  </a:lnTo>
                  <a:lnTo>
                    <a:pt x="144056" y="1164"/>
                  </a:lnTo>
                  <a:lnTo>
                    <a:pt x="126587" y="0"/>
                  </a:lnTo>
                  <a:lnTo>
                    <a:pt x="111427" y="5030"/>
                  </a:lnTo>
                  <a:lnTo>
                    <a:pt x="97600" y="15279"/>
                  </a:lnTo>
                  <a:lnTo>
                    <a:pt x="50526" y="70777"/>
                  </a:lnTo>
                  <a:lnTo>
                    <a:pt x="32273" y="111922"/>
                  </a:lnTo>
                  <a:lnTo>
                    <a:pt x="27332" y="166175"/>
                  </a:lnTo>
                  <a:lnTo>
                    <a:pt x="30023" y="187676"/>
                  </a:lnTo>
                  <a:lnTo>
                    <a:pt x="45570" y="219792"/>
                  </a:lnTo>
                  <a:lnTo>
                    <a:pt x="62476" y="234312"/>
                  </a:lnTo>
                  <a:lnTo>
                    <a:pt x="99044" y="251166"/>
                  </a:lnTo>
                  <a:lnTo>
                    <a:pt x="118601" y="252570"/>
                  </a:lnTo>
                  <a:lnTo>
                    <a:pt x="149779" y="2498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884455" y="3894274"/>
              <a:ext cx="191385" cy="241288"/>
            </a:xfrm>
            <a:custGeom>
              <a:avLst/>
              <a:gdLst/>
              <a:ahLst/>
              <a:cxnLst/>
              <a:rect l="0" t="0" r="0" b="0"/>
              <a:pathLst>
                <a:path w="191385" h="241288">
                  <a:moveTo>
                    <a:pt x="0" y="24939"/>
                  </a:moveTo>
                  <a:lnTo>
                    <a:pt x="4417" y="82848"/>
                  </a:lnTo>
                  <a:lnTo>
                    <a:pt x="8475" y="140237"/>
                  </a:lnTo>
                  <a:lnTo>
                    <a:pt x="12396" y="162167"/>
                  </a:lnTo>
                  <a:lnTo>
                    <a:pt x="11962" y="165426"/>
                  </a:lnTo>
                  <a:lnTo>
                    <a:pt x="9824" y="163901"/>
                  </a:lnTo>
                  <a:lnTo>
                    <a:pt x="6549" y="159185"/>
                  </a:lnTo>
                  <a:lnTo>
                    <a:pt x="862" y="101618"/>
                  </a:lnTo>
                  <a:lnTo>
                    <a:pt x="4588" y="55803"/>
                  </a:lnTo>
                  <a:lnTo>
                    <a:pt x="16049" y="26688"/>
                  </a:lnTo>
                  <a:lnTo>
                    <a:pt x="35574" y="4911"/>
                  </a:lnTo>
                  <a:lnTo>
                    <a:pt x="43132" y="1417"/>
                  </a:lnTo>
                  <a:lnTo>
                    <a:pt x="58926" y="0"/>
                  </a:lnTo>
                  <a:lnTo>
                    <a:pt x="77656" y="9848"/>
                  </a:lnTo>
                  <a:lnTo>
                    <a:pt x="129551" y="55053"/>
                  </a:lnTo>
                  <a:lnTo>
                    <a:pt x="166903" y="112551"/>
                  </a:lnTo>
                  <a:lnTo>
                    <a:pt x="184288" y="153398"/>
                  </a:lnTo>
                  <a:lnTo>
                    <a:pt x="190449" y="212238"/>
                  </a:lnTo>
                  <a:lnTo>
                    <a:pt x="191384" y="2412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184013" y="3736150"/>
              <a:ext cx="49927" cy="374448"/>
            </a:xfrm>
            <a:custGeom>
              <a:avLst/>
              <a:gdLst/>
              <a:ahLst/>
              <a:cxnLst/>
              <a:rect l="0" t="0" r="0" b="0"/>
              <a:pathLst>
                <a:path w="49927" h="374448">
                  <a:moveTo>
                    <a:pt x="0" y="0"/>
                  </a:moveTo>
                  <a:lnTo>
                    <a:pt x="6643" y="63416"/>
                  </a:lnTo>
                  <a:lnTo>
                    <a:pt x="15142" y="126261"/>
                  </a:lnTo>
                  <a:lnTo>
                    <a:pt x="18910" y="185354"/>
                  </a:lnTo>
                  <a:lnTo>
                    <a:pt x="24165" y="246064"/>
                  </a:lnTo>
                  <a:lnTo>
                    <a:pt x="29275" y="302227"/>
                  </a:lnTo>
                  <a:lnTo>
                    <a:pt x="45928" y="361102"/>
                  </a:lnTo>
                  <a:lnTo>
                    <a:pt x="49926" y="3744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117444" y="3877608"/>
              <a:ext cx="241312" cy="74890"/>
            </a:xfrm>
            <a:custGeom>
              <a:avLst/>
              <a:gdLst/>
              <a:ahLst/>
              <a:cxnLst/>
              <a:rect l="0" t="0" r="0" b="0"/>
              <a:pathLst>
                <a:path w="241312" h="74890">
                  <a:moveTo>
                    <a:pt x="0" y="0"/>
                  </a:moveTo>
                  <a:lnTo>
                    <a:pt x="55848" y="27462"/>
                  </a:lnTo>
                  <a:lnTo>
                    <a:pt x="116355" y="56334"/>
                  </a:lnTo>
                  <a:lnTo>
                    <a:pt x="136773" y="62020"/>
                  </a:lnTo>
                  <a:lnTo>
                    <a:pt x="197684" y="68136"/>
                  </a:lnTo>
                  <a:lnTo>
                    <a:pt x="241311" y="748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66633" y="3702866"/>
              <a:ext cx="74891" cy="407732"/>
            </a:xfrm>
            <a:custGeom>
              <a:avLst/>
              <a:gdLst/>
              <a:ahLst/>
              <a:cxnLst/>
              <a:rect l="0" t="0" r="0" b="0"/>
              <a:pathLst>
                <a:path w="74891" h="407732">
                  <a:moveTo>
                    <a:pt x="0" y="0"/>
                  </a:moveTo>
                  <a:lnTo>
                    <a:pt x="0" y="62326"/>
                  </a:lnTo>
                  <a:lnTo>
                    <a:pt x="9052" y="122237"/>
                  </a:lnTo>
                  <a:lnTo>
                    <a:pt x="19561" y="175362"/>
                  </a:lnTo>
                  <a:lnTo>
                    <a:pt x="30539" y="233831"/>
                  </a:lnTo>
                  <a:lnTo>
                    <a:pt x="44383" y="296016"/>
                  </a:lnTo>
                  <a:lnTo>
                    <a:pt x="63795" y="359447"/>
                  </a:lnTo>
                  <a:lnTo>
                    <a:pt x="74890" y="40773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541818" y="3927534"/>
              <a:ext cx="216348" cy="47125"/>
            </a:xfrm>
            <a:custGeom>
              <a:avLst/>
              <a:gdLst/>
              <a:ahLst/>
              <a:cxnLst/>
              <a:rect l="0" t="0" r="0" b="0"/>
              <a:pathLst>
                <a:path w="216348" h="47125">
                  <a:moveTo>
                    <a:pt x="0" y="0"/>
                  </a:moveTo>
                  <a:lnTo>
                    <a:pt x="17669" y="0"/>
                  </a:lnTo>
                  <a:lnTo>
                    <a:pt x="31275" y="4931"/>
                  </a:lnTo>
                  <a:lnTo>
                    <a:pt x="91778" y="31303"/>
                  </a:lnTo>
                  <a:lnTo>
                    <a:pt x="119341" y="43587"/>
                  </a:lnTo>
                  <a:lnTo>
                    <a:pt x="160484" y="47124"/>
                  </a:lnTo>
                  <a:lnTo>
                    <a:pt x="216347" y="4160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774807" y="3719508"/>
              <a:ext cx="257954" cy="391090"/>
            </a:xfrm>
            <a:custGeom>
              <a:avLst/>
              <a:gdLst/>
              <a:ahLst/>
              <a:cxnLst/>
              <a:rect l="0" t="0" r="0" b="0"/>
              <a:pathLst>
                <a:path w="257954" h="391090">
                  <a:moveTo>
                    <a:pt x="0" y="0"/>
                  </a:moveTo>
                  <a:lnTo>
                    <a:pt x="19560" y="58680"/>
                  </a:lnTo>
                  <a:lnTo>
                    <a:pt x="36070" y="115376"/>
                  </a:lnTo>
                  <a:lnTo>
                    <a:pt x="46231" y="175206"/>
                  </a:lnTo>
                  <a:lnTo>
                    <a:pt x="51662" y="236471"/>
                  </a:lnTo>
                  <a:lnTo>
                    <a:pt x="56947" y="293568"/>
                  </a:lnTo>
                  <a:lnTo>
                    <a:pt x="57862" y="333019"/>
                  </a:lnTo>
                  <a:lnTo>
                    <a:pt x="55217" y="340356"/>
                  </a:lnTo>
                  <a:lnTo>
                    <a:pt x="50680" y="344324"/>
                  </a:lnTo>
                  <a:lnTo>
                    <a:pt x="44881" y="346044"/>
                  </a:lnTo>
                  <a:lnTo>
                    <a:pt x="41015" y="343492"/>
                  </a:lnTo>
                  <a:lnTo>
                    <a:pt x="36720" y="330795"/>
                  </a:lnTo>
                  <a:lnTo>
                    <a:pt x="42788" y="272864"/>
                  </a:lnTo>
                  <a:lnTo>
                    <a:pt x="49528" y="248862"/>
                  </a:lnTo>
                  <a:lnTo>
                    <a:pt x="61768" y="232031"/>
                  </a:lnTo>
                  <a:lnTo>
                    <a:pt x="84254" y="216577"/>
                  </a:lnTo>
                  <a:lnTo>
                    <a:pt x="137646" y="197195"/>
                  </a:lnTo>
                  <a:lnTo>
                    <a:pt x="156405" y="196433"/>
                  </a:lnTo>
                  <a:lnTo>
                    <a:pt x="165291" y="197524"/>
                  </a:lnTo>
                  <a:lnTo>
                    <a:pt x="182561" y="206133"/>
                  </a:lnTo>
                  <a:lnTo>
                    <a:pt x="205412" y="226573"/>
                  </a:lnTo>
                  <a:lnTo>
                    <a:pt x="221428" y="250196"/>
                  </a:lnTo>
                  <a:lnTo>
                    <a:pt x="234495" y="272296"/>
                  </a:lnTo>
                  <a:lnTo>
                    <a:pt x="239540" y="278610"/>
                  </a:lnTo>
                  <a:lnTo>
                    <a:pt x="245147" y="295487"/>
                  </a:lnTo>
                  <a:lnTo>
                    <a:pt x="254759" y="352064"/>
                  </a:lnTo>
                  <a:lnTo>
                    <a:pt x="257953" y="3910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115970" y="3912067"/>
              <a:ext cx="191385" cy="202710"/>
            </a:xfrm>
            <a:custGeom>
              <a:avLst/>
              <a:gdLst/>
              <a:ahLst/>
              <a:cxnLst/>
              <a:rect l="0" t="0" r="0" b="0"/>
              <a:pathLst>
                <a:path w="191385" h="202710">
                  <a:moveTo>
                    <a:pt x="0" y="32110"/>
                  </a:moveTo>
                  <a:lnTo>
                    <a:pt x="0" y="90018"/>
                  </a:lnTo>
                  <a:lnTo>
                    <a:pt x="11582" y="152261"/>
                  </a:lnTo>
                  <a:lnTo>
                    <a:pt x="28928" y="188364"/>
                  </a:lnTo>
                  <a:lnTo>
                    <a:pt x="39361" y="202024"/>
                  </a:lnTo>
                  <a:lnTo>
                    <a:pt x="41958" y="202709"/>
                  </a:lnTo>
                  <a:lnTo>
                    <a:pt x="42765" y="199467"/>
                  </a:lnTo>
                  <a:lnTo>
                    <a:pt x="32655" y="143105"/>
                  </a:lnTo>
                  <a:lnTo>
                    <a:pt x="20257" y="91482"/>
                  </a:lnTo>
                  <a:lnTo>
                    <a:pt x="12701" y="34814"/>
                  </a:lnTo>
                  <a:lnTo>
                    <a:pt x="14036" y="7947"/>
                  </a:lnTo>
                  <a:lnTo>
                    <a:pt x="17678" y="3057"/>
                  </a:lnTo>
                  <a:lnTo>
                    <a:pt x="22880" y="722"/>
                  </a:lnTo>
                  <a:lnTo>
                    <a:pt x="65712" y="0"/>
                  </a:lnTo>
                  <a:lnTo>
                    <a:pt x="95798" y="6467"/>
                  </a:lnTo>
                  <a:lnTo>
                    <a:pt x="155041" y="36595"/>
                  </a:lnTo>
                  <a:lnTo>
                    <a:pt x="191384" y="5707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294133" y="3919213"/>
              <a:ext cx="128704" cy="185611"/>
            </a:xfrm>
            <a:custGeom>
              <a:avLst/>
              <a:gdLst/>
              <a:ahLst/>
              <a:cxnLst/>
              <a:rect l="0" t="0" r="0" b="0"/>
              <a:pathLst>
                <a:path w="128704" h="185611">
                  <a:moveTo>
                    <a:pt x="121395" y="41606"/>
                  </a:moveTo>
                  <a:lnTo>
                    <a:pt x="116977" y="23936"/>
                  </a:lnTo>
                  <a:lnTo>
                    <a:pt x="111978" y="17807"/>
                  </a:lnTo>
                  <a:lnTo>
                    <a:pt x="96561" y="8530"/>
                  </a:lnTo>
                  <a:lnTo>
                    <a:pt x="89121" y="8461"/>
                  </a:lnTo>
                  <a:lnTo>
                    <a:pt x="82313" y="11188"/>
                  </a:lnTo>
                  <a:lnTo>
                    <a:pt x="22240" y="47111"/>
                  </a:lnTo>
                  <a:lnTo>
                    <a:pt x="9217" y="64701"/>
                  </a:lnTo>
                  <a:lnTo>
                    <a:pt x="2196" y="84846"/>
                  </a:lnTo>
                  <a:lnTo>
                    <a:pt x="0" y="106127"/>
                  </a:lnTo>
                  <a:lnTo>
                    <a:pt x="2106" y="127913"/>
                  </a:lnTo>
                  <a:lnTo>
                    <a:pt x="8590" y="144992"/>
                  </a:lnTo>
                  <a:lnTo>
                    <a:pt x="12907" y="152135"/>
                  </a:lnTo>
                  <a:lnTo>
                    <a:pt x="27566" y="162537"/>
                  </a:lnTo>
                  <a:lnTo>
                    <a:pt x="87976" y="185610"/>
                  </a:lnTo>
                  <a:lnTo>
                    <a:pt x="95417" y="183836"/>
                  </a:lnTo>
                  <a:lnTo>
                    <a:pt x="108616" y="172004"/>
                  </a:lnTo>
                  <a:lnTo>
                    <a:pt x="122026" y="148968"/>
                  </a:lnTo>
                  <a:lnTo>
                    <a:pt x="128703" y="85843"/>
                  </a:lnTo>
                  <a:lnTo>
                    <a:pt x="125098" y="43769"/>
                  </a:lnTo>
                  <a:lnTo>
                    <a:pt x="11307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432941" y="3885929"/>
              <a:ext cx="207256" cy="249633"/>
            </a:xfrm>
            <a:custGeom>
              <a:avLst/>
              <a:gdLst/>
              <a:ahLst/>
              <a:cxnLst/>
              <a:rect l="0" t="0" r="0" b="0"/>
              <a:pathLst>
                <a:path w="207256" h="249633">
                  <a:moveTo>
                    <a:pt x="7550" y="0"/>
                  </a:moveTo>
                  <a:lnTo>
                    <a:pt x="0" y="57697"/>
                  </a:lnTo>
                  <a:lnTo>
                    <a:pt x="3748" y="113866"/>
                  </a:lnTo>
                  <a:lnTo>
                    <a:pt x="9514" y="170926"/>
                  </a:lnTo>
                  <a:lnTo>
                    <a:pt x="11633" y="180519"/>
                  </a:lnTo>
                  <a:lnTo>
                    <a:pt x="15820" y="187839"/>
                  </a:lnTo>
                  <a:lnTo>
                    <a:pt x="67276" y="230348"/>
                  </a:lnTo>
                  <a:lnTo>
                    <a:pt x="76029" y="232153"/>
                  </a:lnTo>
                  <a:lnTo>
                    <a:pt x="95616" y="229228"/>
                  </a:lnTo>
                  <a:lnTo>
                    <a:pt x="111718" y="219298"/>
                  </a:lnTo>
                  <a:lnTo>
                    <a:pt x="124113" y="205640"/>
                  </a:lnTo>
                  <a:lnTo>
                    <a:pt x="139605" y="171805"/>
                  </a:lnTo>
                  <a:lnTo>
                    <a:pt x="157234" y="114502"/>
                  </a:lnTo>
                  <a:lnTo>
                    <a:pt x="169335" y="69080"/>
                  </a:lnTo>
                  <a:lnTo>
                    <a:pt x="168412" y="128484"/>
                  </a:lnTo>
                  <a:lnTo>
                    <a:pt x="177291" y="181014"/>
                  </a:lnTo>
                  <a:lnTo>
                    <a:pt x="201392" y="237399"/>
                  </a:lnTo>
                  <a:lnTo>
                    <a:pt x="207255" y="2496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631875" y="3909778"/>
              <a:ext cx="181757" cy="377588"/>
            </a:xfrm>
            <a:custGeom>
              <a:avLst/>
              <a:gdLst/>
              <a:ahLst/>
              <a:cxnLst/>
              <a:rect l="0" t="0" r="0" b="0"/>
              <a:pathLst>
                <a:path w="181757" h="377588">
                  <a:moveTo>
                    <a:pt x="166421" y="59361"/>
                  </a:moveTo>
                  <a:lnTo>
                    <a:pt x="157586" y="46110"/>
                  </a:lnTo>
                  <a:lnTo>
                    <a:pt x="104900" y="7622"/>
                  </a:lnTo>
                  <a:lnTo>
                    <a:pt x="86070" y="0"/>
                  </a:lnTo>
                  <a:lnTo>
                    <a:pt x="67840" y="927"/>
                  </a:lnTo>
                  <a:lnTo>
                    <a:pt x="51416" y="7503"/>
                  </a:lnTo>
                  <a:lnTo>
                    <a:pt x="37953" y="16589"/>
                  </a:lnTo>
                  <a:lnTo>
                    <a:pt x="19977" y="40935"/>
                  </a:lnTo>
                  <a:lnTo>
                    <a:pt x="7357" y="71572"/>
                  </a:lnTo>
                  <a:lnTo>
                    <a:pt x="6754" y="80445"/>
                  </a:lnTo>
                  <a:lnTo>
                    <a:pt x="11014" y="95236"/>
                  </a:lnTo>
                  <a:lnTo>
                    <a:pt x="34004" y="132126"/>
                  </a:lnTo>
                  <a:lnTo>
                    <a:pt x="39311" y="138382"/>
                  </a:lnTo>
                  <a:lnTo>
                    <a:pt x="55071" y="147798"/>
                  </a:lnTo>
                  <a:lnTo>
                    <a:pt x="73478" y="153216"/>
                  </a:lnTo>
                  <a:lnTo>
                    <a:pt x="90904" y="152542"/>
                  </a:lnTo>
                  <a:lnTo>
                    <a:pt x="105429" y="146695"/>
                  </a:lnTo>
                  <a:lnTo>
                    <a:pt x="129821" y="127874"/>
                  </a:lnTo>
                  <a:lnTo>
                    <a:pt x="142427" y="107398"/>
                  </a:lnTo>
                  <a:lnTo>
                    <a:pt x="144878" y="106179"/>
                  </a:lnTo>
                  <a:lnTo>
                    <a:pt x="146511" y="109065"/>
                  </a:lnTo>
                  <a:lnTo>
                    <a:pt x="161009" y="154069"/>
                  </a:lnTo>
                  <a:lnTo>
                    <a:pt x="176446" y="204734"/>
                  </a:lnTo>
                  <a:lnTo>
                    <a:pt x="181756" y="262442"/>
                  </a:lnTo>
                  <a:lnTo>
                    <a:pt x="180339" y="318905"/>
                  </a:lnTo>
                  <a:lnTo>
                    <a:pt x="178474" y="329470"/>
                  </a:lnTo>
                  <a:lnTo>
                    <a:pt x="169004" y="346139"/>
                  </a:lnTo>
                  <a:lnTo>
                    <a:pt x="155550" y="358787"/>
                  </a:lnTo>
                  <a:lnTo>
                    <a:pt x="131457" y="371105"/>
                  </a:lnTo>
                  <a:lnTo>
                    <a:pt x="111742" y="377587"/>
                  </a:lnTo>
                  <a:lnTo>
                    <a:pt x="101307" y="376912"/>
                  </a:lnTo>
                  <a:lnTo>
                    <a:pt x="79850" y="368765"/>
                  </a:lnTo>
                  <a:lnTo>
                    <a:pt x="51396" y="348584"/>
                  </a:lnTo>
                  <a:lnTo>
                    <a:pt x="34233" y="325039"/>
                  </a:lnTo>
                  <a:lnTo>
                    <a:pt x="7031" y="268492"/>
                  </a:lnTo>
                  <a:lnTo>
                    <a:pt x="0" y="21746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889828" y="3802719"/>
              <a:ext cx="274595" cy="349485"/>
            </a:xfrm>
            <a:custGeom>
              <a:avLst/>
              <a:gdLst/>
              <a:ahLst/>
              <a:cxnLst/>
              <a:rect l="0" t="0" r="0" b="0"/>
              <a:pathLst>
                <a:path w="274595" h="349485">
                  <a:moveTo>
                    <a:pt x="0" y="0"/>
                  </a:moveTo>
                  <a:lnTo>
                    <a:pt x="6643" y="58621"/>
                  </a:lnTo>
                  <a:lnTo>
                    <a:pt x="16858" y="113281"/>
                  </a:lnTo>
                  <a:lnTo>
                    <a:pt x="24820" y="171545"/>
                  </a:lnTo>
                  <a:lnTo>
                    <a:pt x="39063" y="232781"/>
                  </a:lnTo>
                  <a:lnTo>
                    <a:pt x="54569" y="291290"/>
                  </a:lnTo>
                  <a:lnTo>
                    <a:pt x="56233" y="316113"/>
                  </a:lnTo>
                  <a:lnTo>
                    <a:pt x="55055" y="316141"/>
                  </a:lnTo>
                  <a:lnTo>
                    <a:pt x="53345" y="313387"/>
                  </a:lnTo>
                  <a:lnTo>
                    <a:pt x="50939" y="287424"/>
                  </a:lnTo>
                  <a:lnTo>
                    <a:pt x="59111" y="230387"/>
                  </a:lnTo>
                  <a:lnTo>
                    <a:pt x="73929" y="177001"/>
                  </a:lnTo>
                  <a:lnTo>
                    <a:pt x="89295" y="149010"/>
                  </a:lnTo>
                  <a:lnTo>
                    <a:pt x="96513" y="143719"/>
                  </a:lnTo>
                  <a:lnTo>
                    <a:pt x="114394" y="137840"/>
                  </a:lnTo>
                  <a:lnTo>
                    <a:pt x="160801" y="134990"/>
                  </a:lnTo>
                  <a:lnTo>
                    <a:pt x="180565" y="137967"/>
                  </a:lnTo>
                  <a:lnTo>
                    <a:pt x="196130" y="147303"/>
                  </a:lnTo>
                  <a:lnTo>
                    <a:pt x="221188" y="175896"/>
                  </a:lnTo>
                  <a:lnTo>
                    <a:pt x="247952" y="239098"/>
                  </a:lnTo>
                  <a:lnTo>
                    <a:pt x="259101" y="291676"/>
                  </a:lnTo>
                  <a:lnTo>
                    <a:pt x="274594" y="34948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405733" y="3736150"/>
              <a:ext cx="74890" cy="332843"/>
            </a:xfrm>
            <a:custGeom>
              <a:avLst/>
              <a:gdLst/>
              <a:ahLst/>
              <a:cxnLst/>
              <a:rect l="0" t="0" r="0" b="0"/>
              <a:pathLst>
                <a:path w="74890" h="332843">
                  <a:moveTo>
                    <a:pt x="0" y="0"/>
                  </a:moveTo>
                  <a:lnTo>
                    <a:pt x="6642" y="57697"/>
                  </a:lnTo>
                  <a:lnTo>
                    <a:pt x="19559" y="118283"/>
                  </a:lnTo>
                  <a:lnTo>
                    <a:pt x="33303" y="175423"/>
                  </a:lnTo>
                  <a:lnTo>
                    <a:pt x="47155" y="238113"/>
                  </a:lnTo>
                  <a:lnTo>
                    <a:pt x="63794" y="296675"/>
                  </a:lnTo>
                  <a:lnTo>
                    <a:pt x="74889" y="3328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47485" y="3688203"/>
              <a:ext cx="540870" cy="455679"/>
            </a:xfrm>
            <a:custGeom>
              <a:avLst/>
              <a:gdLst/>
              <a:ahLst/>
              <a:cxnLst/>
              <a:rect l="0" t="0" r="0" b="0"/>
              <a:pathLst>
                <a:path w="540870" h="455679">
                  <a:moveTo>
                    <a:pt x="0" y="222689"/>
                  </a:moveTo>
                  <a:lnTo>
                    <a:pt x="57697" y="230239"/>
                  </a:lnTo>
                  <a:lnTo>
                    <a:pt x="109161" y="230858"/>
                  </a:lnTo>
                  <a:lnTo>
                    <a:pt x="155008" y="226563"/>
                  </a:lnTo>
                  <a:lnTo>
                    <a:pt x="170903" y="217014"/>
                  </a:lnTo>
                  <a:lnTo>
                    <a:pt x="230149" y="154523"/>
                  </a:lnTo>
                  <a:lnTo>
                    <a:pt x="259077" y="106054"/>
                  </a:lnTo>
                  <a:lnTo>
                    <a:pt x="258740" y="48933"/>
                  </a:lnTo>
                  <a:lnTo>
                    <a:pt x="253691" y="3763"/>
                  </a:lnTo>
                  <a:lnTo>
                    <a:pt x="252337" y="0"/>
                  </a:lnTo>
                  <a:lnTo>
                    <a:pt x="251435" y="1189"/>
                  </a:lnTo>
                  <a:lnTo>
                    <a:pt x="251358" y="12373"/>
                  </a:lnTo>
                  <a:lnTo>
                    <a:pt x="256901" y="73453"/>
                  </a:lnTo>
                  <a:lnTo>
                    <a:pt x="264400" y="133968"/>
                  </a:lnTo>
                  <a:lnTo>
                    <a:pt x="272670" y="194227"/>
                  </a:lnTo>
                  <a:lnTo>
                    <a:pt x="288538" y="254814"/>
                  </a:lnTo>
                  <a:lnTo>
                    <a:pt x="302341" y="306261"/>
                  </a:lnTo>
                  <a:lnTo>
                    <a:pt x="312504" y="359219"/>
                  </a:lnTo>
                  <a:lnTo>
                    <a:pt x="314558" y="386612"/>
                  </a:lnTo>
                  <a:lnTo>
                    <a:pt x="313256" y="392992"/>
                  </a:lnTo>
                  <a:lnTo>
                    <a:pt x="310539" y="394472"/>
                  </a:lnTo>
                  <a:lnTo>
                    <a:pt x="306878" y="392685"/>
                  </a:lnTo>
                  <a:lnTo>
                    <a:pt x="304438" y="387795"/>
                  </a:lnTo>
                  <a:lnTo>
                    <a:pt x="301727" y="372500"/>
                  </a:lnTo>
                  <a:lnTo>
                    <a:pt x="308895" y="311109"/>
                  </a:lnTo>
                  <a:lnTo>
                    <a:pt x="323592" y="264809"/>
                  </a:lnTo>
                  <a:lnTo>
                    <a:pt x="336128" y="245724"/>
                  </a:lnTo>
                  <a:lnTo>
                    <a:pt x="343354" y="238046"/>
                  </a:lnTo>
                  <a:lnTo>
                    <a:pt x="363710" y="229514"/>
                  </a:lnTo>
                  <a:lnTo>
                    <a:pt x="387242" y="226647"/>
                  </a:lnTo>
                  <a:lnTo>
                    <a:pt x="443648" y="234670"/>
                  </a:lnTo>
                  <a:lnTo>
                    <a:pt x="472615" y="246785"/>
                  </a:lnTo>
                  <a:lnTo>
                    <a:pt x="485262" y="259286"/>
                  </a:lnTo>
                  <a:lnTo>
                    <a:pt x="509551" y="311121"/>
                  </a:lnTo>
                  <a:lnTo>
                    <a:pt x="528937" y="368362"/>
                  </a:lnTo>
                  <a:lnTo>
                    <a:pt x="539115" y="417950"/>
                  </a:lnTo>
                  <a:lnTo>
                    <a:pt x="540869" y="4556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896674" y="3874659"/>
              <a:ext cx="241312" cy="252581"/>
            </a:xfrm>
            <a:custGeom>
              <a:avLst/>
              <a:gdLst/>
              <a:ahLst/>
              <a:cxnLst/>
              <a:rect l="0" t="0" r="0" b="0"/>
              <a:pathLst>
                <a:path w="241312" h="252581">
                  <a:moveTo>
                    <a:pt x="0" y="152728"/>
                  </a:moveTo>
                  <a:lnTo>
                    <a:pt x="7568" y="133723"/>
                  </a:lnTo>
                  <a:lnTo>
                    <a:pt x="15999" y="122400"/>
                  </a:lnTo>
                  <a:lnTo>
                    <a:pt x="30842" y="116135"/>
                  </a:lnTo>
                  <a:lnTo>
                    <a:pt x="86930" y="104215"/>
                  </a:lnTo>
                  <a:lnTo>
                    <a:pt x="148523" y="81345"/>
                  </a:lnTo>
                  <a:lnTo>
                    <a:pt x="165863" y="75390"/>
                  </a:lnTo>
                  <a:lnTo>
                    <a:pt x="171597" y="69735"/>
                  </a:lnTo>
                  <a:lnTo>
                    <a:pt x="177967" y="53588"/>
                  </a:lnTo>
                  <a:lnTo>
                    <a:pt x="178333" y="36550"/>
                  </a:lnTo>
                  <a:lnTo>
                    <a:pt x="177136" y="28124"/>
                  </a:lnTo>
                  <a:lnTo>
                    <a:pt x="173564" y="21581"/>
                  </a:lnTo>
                  <a:lnTo>
                    <a:pt x="162199" y="11846"/>
                  </a:lnTo>
                  <a:lnTo>
                    <a:pt x="140207" y="1168"/>
                  </a:lnTo>
                  <a:lnTo>
                    <a:pt x="124259" y="0"/>
                  </a:lnTo>
                  <a:lnTo>
                    <a:pt x="116124" y="983"/>
                  </a:lnTo>
                  <a:lnTo>
                    <a:pt x="99689" y="9472"/>
                  </a:lnTo>
                  <a:lnTo>
                    <a:pt x="91422" y="15619"/>
                  </a:lnTo>
                  <a:lnTo>
                    <a:pt x="70954" y="46357"/>
                  </a:lnTo>
                  <a:lnTo>
                    <a:pt x="57595" y="84742"/>
                  </a:lnTo>
                  <a:lnTo>
                    <a:pt x="56617" y="116558"/>
                  </a:lnTo>
                  <a:lnTo>
                    <a:pt x="66599" y="147969"/>
                  </a:lnTo>
                  <a:lnTo>
                    <a:pt x="108509" y="207941"/>
                  </a:lnTo>
                  <a:lnTo>
                    <a:pt x="128716" y="228670"/>
                  </a:lnTo>
                  <a:lnTo>
                    <a:pt x="147198" y="240721"/>
                  </a:lnTo>
                  <a:lnTo>
                    <a:pt x="182813" y="249066"/>
                  </a:lnTo>
                  <a:lnTo>
                    <a:pt x="241311" y="2525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379295" y="3694545"/>
              <a:ext cx="49927" cy="432695"/>
            </a:xfrm>
            <a:custGeom>
              <a:avLst/>
              <a:gdLst/>
              <a:ahLst/>
              <a:cxnLst/>
              <a:rect l="0" t="0" r="0" b="0"/>
              <a:pathLst>
                <a:path w="49927" h="432695">
                  <a:moveTo>
                    <a:pt x="0" y="0"/>
                  </a:moveTo>
                  <a:lnTo>
                    <a:pt x="4418" y="53491"/>
                  </a:lnTo>
                  <a:lnTo>
                    <a:pt x="13269" y="115315"/>
                  </a:lnTo>
                  <a:lnTo>
                    <a:pt x="16568" y="161551"/>
                  </a:lnTo>
                  <a:lnTo>
                    <a:pt x="22989" y="213569"/>
                  </a:lnTo>
                  <a:lnTo>
                    <a:pt x="30748" y="260930"/>
                  </a:lnTo>
                  <a:lnTo>
                    <a:pt x="37978" y="313281"/>
                  </a:lnTo>
                  <a:lnTo>
                    <a:pt x="40888" y="370858"/>
                  </a:lnTo>
                  <a:lnTo>
                    <a:pt x="49926" y="4326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455264" y="3752792"/>
              <a:ext cx="231911" cy="382770"/>
            </a:xfrm>
            <a:custGeom>
              <a:avLst/>
              <a:gdLst/>
              <a:ahLst/>
              <a:cxnLst/>
              <a:rect l="0" t="0" r="0" b="0"/>
              <a:pathLst>
                <a:path w="231911" h="382770">
                  <a:moveTo>
                    <a:pt x="140378" y="0"/>
                  </a:moveTo>
                  <a:lnTo>
                    <a:pt x="124379" y="34745"/>
                  </a:lnTo>
                  <a:lnTo>
                    <a:pt x="109237" y="54263"/>
                  </a:lnTo>
                  <a:lnTo>
                    <a:pt x="88622" y="67340"/>
                  </a:lnTo>
                  <a:lnTo>
                    <a:pt x="44486" y="85413"/>
                  </a:lnTo>
                  <a:lnTo>
                    <a:pt x="1926" y="122171"/>
                  </a:lnTo>
                  <a:lnTo>
                    <a:pt x="0" y="127676"/>
                  </a:lnTo>
                  <a:lnTo>
                    <a:pt x="564" y="133194"/>
                  </a:lnTo>
                  <a:lnTo>
                    <a:pt x="14757" y="159755"/>
                  </a:lnTo>
                  <a:lnTo>
                    <a:pt x="70745" y="221451"/>
                  </a:lnTo>
                  <a:lnTo>
                    <a:pt x="133483" y="260915"/>
                  </a:lnTo>
                  <a:lnTo>
                    <a:pt x="184488" y="312293"/>
                  </a:lnTo>
                  <a:lnTo>
                    <a:pt x="221107" y="365086"/>
                  </a:lnTo>
                  <a:lnTo>
                    <a:pt x="231910" y="3827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670532" y="3879566"/>
              <a:ext cx="166422" cy="289280"/>
            </a:xfrm>
            <a:custGeom>
              <a:avLst/>
              <a:gdLst/>
              <a:ahLst/>
              <a:cxnLst/>
              <a:rect l="0" t="0" r="0" b="0"/>
              <a:pathLst>
                <a:path w="166422" h="289280">
                  <a:moveTo>
                    <a:pt x="0" y="106216"/>
                  </a:moveTo>
                  <a:lnTo>
                    <a:pt x="4417" y="119467"/>
                  </a:lnTo>
                  <a:lnTo>
                    <a:pt x="9416" y="123371"/>
                  </a:lnTo>
                  <a:lnTo>
                    <a:pt x="24833" y="127709"/>
                  </a:lnTo>
                  <a:lnTo>
                    <a:pt x="79295" y="123710"/>
                  </a:lnTo>
                  <a:lnTo>
                    <a:pt x="115848" y="123110"/>
                  </a:lnTo>
                  <a:lnTo>
                    <a:pt x="135007" y="115574"/>
                  </a:lnTo>
                  <a:lnTo>
                    <a:pt x="142705" y="109681"/>
                  </a:lnTo>
                  <a:lnTo>
                    <a:pt x="151258" y="93271"/>
                  </a:lnTo>
                  <a:lnTo>
                    <a:pt x="154134" y="74575"/>
                  </a:lnTo>
                  <a:lnTo>
                    <a:pt x="152331" y="57020"/>
                  </a:lnTo>
                  <a:lnTo>
                    <a:pt x="143516" y="42438"/>
                  </a:lnTo>
                  <a:lnTo>
                    <a:pt x="102747" y="979"/>
                  </a:lnTo>
                  <a:lnTo>
                    <a:pt x="96235" y="0"/>
                  </a:lnTo>
                  <a:lnTo>
                    <a:pt x="81602" y="6308"/>
                  </a:lnTo>
                  <a:lnTo>
                    <a:pt x="62188" y="29872"/>
                  </a:lnTo>
                  <a:lnTo>
                    <a:pt x="39421" y="92707"/>
                  </a:lnTo>
                  <a:lnTo>
                    <a:pt x="39520" y="130155"/>
                  </a:lnTo>
                  <a:lnTo>
                    <a:pt x="53004" y="188606"/>
                  </a:lnTo>
                  <a:lnTo>
                    <a:pt x="73786" y="239281"/>
                  </a:lnTo>
                  <a:lnTo>
                    <a:pt x="89252" y="259877"/>
                  </a:lnTo>
                  <a:lnTo>
                    <a:pt x="109963" y="273273"/>
                  </a:lnTo>
                  <a:lnTo>
                    <a:pt x="166421" y="28927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924793" y="3902501"/>
              <a:ext cx="170114" cy="275932"/>
            </a:xfrm>
            <a:custGeom>
              <a:avLst/>
              <a:gdLst/>
              <a:ahLst/>
              <a:cxnLst/>
              <a:rect l="0" t="0" r="0" b="0"/>
              <a:pathLst>
                <a:path w="170114" h="275932">
                  <a:moveTo>
                    <a:pt x="12012" y="83281"/>
                  </a:moveTo>
                  <a:lnTo>
                    <a:pt x="16430" y="138442"/>
                  </a:lnTo>
                  <a:lnTo>
                    <a:pt x="37923" y="201469"/>
                  </a:lnTo>
                  <a:lnTo>
                    <a:pt x="58194" y="256054"/>
                  </a:lnTo>
                  <a:lnTo>
                    <a:pt x="64280" y="273790"/>
                  </a:lnTo>
                  <a:lnTo>
                    <a:pt x="66274" y="275931"/>
                  </a:lnTo>
                  <a:lnTo>
                    <a:pt x="67603" y="273660"/>
                  </a:lnTo>
                  <a:lnTo>
                    <a:pt x="68488" y="268447"/>
                  </a:lnTo>
                  <a:lnTo>
                    <a:pt x="64541" y="255259"/>
                  </a:lnTo>
                  <a:lnTo>
                    <a:pt x="35511" y="192449"/>
                  </a:lnTo>
                  <a:lnTo>
                    <a:pt x="20505" y="135998"/>
                  </a:lnTo>
                  <a:lnTo>
                    <a:pt x="9273" y="82702"/>
                  </a:lnTo>
                  <a:lnTo>
                    <a:pt x="0" y="43205"/>
                  </a:lnTo>
                  <a:lnTo>
                    <a:pt x="1435" y="25713"/>
                  </a:lnTo>
                  <a:lnTo>
                    <a:pt x="7619" y="11159"/>
                  </a:lnTo>
                  <a:lnTo>
                    <a:pt x="11857" y="4689"/>
                  </a:lnTo>
                  <a:lnTo>
                    <a:pt x="18381" y="1300"/>
                  </a:lnTo>
                  <a:lnTo>
                    <a:pt x="35491" y="0"/>
                  </a:lnTo>
                  <a:lnTo>
                    <a:pt x="65917" y="8884"/>
                  </a:lnTo>
                  <a:lnTo>
                    <a:pt x="97891" y="26603"/>
                  </a:lnTo>
                  <a:lnTo>
                    <a:pt x="160569" y="32959"/>
                  </a:lnTo>
                  <a:lnTo>
                    <a:pt x="170113" y="3335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136511" y="3976327"/>
              <a:ext cx="232990" cy="253471"/>
            </a:xfrm>
            <a:custGeom>
              <a:avLst/>
              <a:gdLst/>
              <a:ahLst/>
              <a:cxnLst/>
              <a:rect l="0" t="0" r="0" b="0"/>
              <a:pathLst>
                <a:path w="232990" h="253471">
                  <a:moveTo>
                    <a:pt x="0" y="17776"/>
                  </a:moveTo>
                  <a:lnTo>
                    <a:pt x="14192" y="71792"/>
                  </a:lnTo>
                  <a:lnTo>
                    <a:pt x="33303" y="134023"/>
                  </a:lnTo>
                  <a:lnTo>
                    <a:pt x="49927" y="190761"/>
                  </a:lnTo>
                  <a:lnTo>
                    <a:pt x="61945" y="233892"/>
                  </a:lnTo>
                  <a:lnTo>
                    <a:pt x="60507" y="250662"/>
                  </a:lnTo>
                  <a:lnTo>
                    <a:pt x="58829" y="253470"/>
                  </a:lnTo>
                  <a:lnTo>
                    <a:pt x="56785" y="252569"/>
                  </a:lnTo>
                  <a:lnTo>
                    <a:pt x="54499" y="249194"/>
                  </a:lnTo>
                  <a:lnTo>
                    <a:pt x="44475" y="186066"/>
                  </a:lnTo>
                  <a:lnTo>
                    <a:pt x="41983" y="126960"/>
                  </a:lnTo>
                  <a:lnTo>
                    <a:pt x="50706" y="69855"/>
                  </a:lnTo>
                  <a:lnTo>
                    <a:pt x="65592" y="17071"/>
                  </a:lnTo>
                  <a:lnTo>
                    <a:pt x="73314" y="8985"/>
                  </a:lnTo>
                  <a:lnTo>
                    <a:pt x="94221" y="0"/>
                  </a:lnTo>
                  <a:lnTo>
                    <a:pt x="116457" y="938"/>
                  </a:lnTo>
                  <a:lnTo>
                    <a:pt x="156448" y="12190"/>
                  </a:lnTo>
                  <a:lnTo>
                    <a:pt x="171543" y="25155"/>
                  </a:lnTo>
                  <a:lnTo>
                    <a:pt x="191882" y="59195"/>
                  </a:lnTo>
                  <a:lnTo>
                    <a:pt x="210600" y="118125"/>
                  </a:lnTo>
                  <a:lnTo>
                    <a:pt x="223006" y="179606"/>
                  </a:lnTo>
                  <a:lnTo>
                    <a:pt x="231035" y="237559"/>
                  </a:lnTo>
                  <a:lnTo>
                    <a:pt x="232989" y="25076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386142" y="3980549"/>
              <a:ext cx="232990" cy="248882"/>
            </a:xfrm>
            <a:custGeom>
              <a:avLst/>
              <a:gdLst/>
              <a:ahLst/>
              <a:cxnLst/>
              <a:rect l="0" t="0" r="0" b="0"/>
              <a:pathLst>
                <a:path w="232990" h="248882">
                  <a:moveTo>
                    <a:pt x="0" y="88443"/>
                  </a:moveTo>
                  <a:lnTo>
                    <a:pt x="26573" y="93237"/>
                  </a:lnTo>
                  <a:lnTo>
                    <a:pt x="88219" y="84192"/>
                  </a:lnTo>
                  <a:lnTo>
                    <a:pt x="137118" y="83283"/>
                  </a:lnTo>
                  <a:lnTo>
                    <a:pt x="144111" y="78531"/>
                  </a:lnTo>
                  <a:lnTo>
                    <a:pt x="148775" y="71665"/>
                  </a:lnTo>
                  <a:lnTo>
                    <a:pt x="153030" y="55098"/>
                  </a:lnTo>
                  <a:lnTo>
                    <a:pt x="151840" y="38490"/>
                  </a:lnTo>
                  <a:lnTo>
                    <a:pt x="148379" y="32027"/>
                  </a:lnTo>
                  <a:lnTo>
                    <a:pt x="115215" y="7334"/>
                  </a:lnTo>
                  <a:lnTo>
                    <a:pt x="86735" y="0"/>
                  </a:lnTo>
                  <a:lnTo>
                    <a:pt x="78164" y="1744"/>
                  </a:lnTo>
                  <a:lnTo>
                    <a:pt x="57266" y="16527"/>
                  </a:lnTo>
                  <a:lnTo>
                    <a:pt x="45176" y="27511"/>
                  </a:lnTo>
                  <a:lnTo>
                    <a:pt x="32390" y="52925"/>
                  </a:lnTo>
                  <a:lnTo>
                    <a:pt x="22746" y="79460"/>
                  </a:lnTo>
                  <a:lnTo>
                    <a:pt x="22868" y="109307"/>
                  </a:lnTo>
                  <a:lnTo>
                    <a:pt x="43525" y="170137"/>
                  </a:lnTo>
                  <a:lnTo>
                    <a:pt x="68111" y="214282"/>
                  </a:lnTo>
                  <a:lnTo>
                    <a:pt x="81739" y="227890"/>
                  </a:lnTo>
                  <a:lnTo>
                    <a:pt x="110203" y="243482"/>
                  </a:lnTo>
                  <a:lnTo>
                    <a:pt x="130340" y="248881"/>
                  </a:lnTo>
                  <a:lnTo>
                    <a:pt x="178791" y="242616"/>
                  </a:lnTo>
                  <a:lnTo>
                    <a:pt x="232989" y="2299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660737" y="3794397"/>
              <a:ext cx="66569" cy="316201"/>
            </a:xfrm>
            <a:custGeom>
              <a:avLst/>
              <a:gdLst/>
              <a:ahLst/>
              <a:cxnLst/>
              <a:rect l="0" t="0" r="0" b="0"/>
              <a:pathLst>
                <a:path w="66569" h="316201">
                  <a:moveTo>
                    <a:pt x="0" y="0"/>
                  </a:moveTo>
                  <a:lnTo>
                    <a:pt x="6643" y="62491"/>
                  </a:lnTo>
                  <a:lnTo>
                    <a:pt x="16858" y="117778"/>
                  </a:lnTo>
                  <a:lnTo>
                    <a:pt x="25026" y="172657"/>
                  </a:lnTo>
                  <a:lnTo>
                    <a:pt x="36071" y="232064"/>
                  </a:lnTo>
                  <a:lnTo>
                    <a:pt x="56514" y="288285"/>
                  </a:lnTo>
                  <a:lnTo>
                    <a:pt x="66568" y="316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852121" y="422709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0" y="355600"/>
            <a:ext cx="10844021" cy="7872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50900" y="101600"/>
            <a:ext cx="5800979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400" b="1" u="sng" smtClean="0">
                <a:solidFill>
                  <a:srgbClr val="FF0000"/>
                </a:solidFill>
                <a:latin typeface="Comic Sans MS - 45"/>
              </a:rPr>
              <a:t>Popcorn Popper</a:t>
            </a:r>
            <a:endParaRPr lang="en-US" sz="3400" b="1" u="sng">
              <a:solidFill>
                <a:srgbClr val="FF0000"/>
              </a:solidFill>
              <a:latin typeface="Comic Sans MS - 4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1346200"/>
            <a:ext cx="8559672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1. Observe what happens                   as the popcorn is popped.</a:t>
            </a:r>
          </a:p>
          <a:p>
            <a:endParaRPr lang="en-US" sz="2700" smtClean="0">
              <a:solidFill>
                <a:srgbClr val="FF0000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2. How are the kernels heating?</a:t>
            </a:r>
          </a:p>
          <a:p>
            <a:endParaRPr lang="en-US" sz="2700" smtClean="0">
              <a:solidFill>
                <a:srgbClr val="FF0000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3. What type of heat transfer is this?</a:t>
            </a:r>
            <a:endParaRPr lang="en-US" sz="2700">
              <a:solidFill>
                <a:srgbClr val="FF0000"/>
              </a:solidFill>
              <a:latin typeface="Comic Sans MS - 36"/>
            </a:endParaRPr>
          </a:p>
        </p:txBody>
      </p:sp>
      <p:pic>
        <p:nvPicPr>
          <p:cNvPr id="5" name="Picture 4" descr="clipboard(4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723000">
            <a:off x="6731000" y="114300"/>
            <a:ext cx="3071621" cy="3071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499" y="4883151"/>
          <a:ext cx="7112000" cy="230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516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Color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Smell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Texture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Taste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Microwave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8551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Stovetop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10489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Air Popper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48304" y="3503161"/>
            <a:ext cx="8737102" cy="1132793"/>
            <a:chOff x="1148304" y="3503161"/>
            <a:chExt cx="8737102" cy="1132793"/>
          </a:xfrm>
        </p:grpSpPr>
        <p:sp>
          <p:nvSpPr>
            <p:cNvPr id="7" name="Freeform 6"/>
            <p:cNvSpPr/>
            <p:nvPr/>
          </p:nvSpPr>
          <p:spPr>
            <a:xfrm>
              <a:off x="1148304" y="3578050"/>
              <a:ext cx="165936" cy="341038"/>
            </a:xfrm>
            <a:custGeom>
              <a:avLst/>
              <a:gdLst/>
              <a:ahLst/>
              <a:cxnLst/>
              <a:rect l="0" t="0" r="0" b="0"/>
              <a:pathLst>
                <a:path w="165936" h="341038">
                  <a:moveTo>
                    <a:pt x="0" y="16642"/>
                  </a:moveTo>
                  <a:lnTo>
                    <a:pt x="14193" y="78208"/>
                  </a:lnTo>
                  <a:lnTo>
                    <a:pt x="37182" y="139341"/>
                  </a:lnTo>
                  <a:lnTo>
                    <a:pt x="63722" y="200517"/>
                  </a:lnTo>
                  <a:lnTo>
                    <a:pt x="84696" y="255503"/>
                  </a:lnTo>
                  <a:lnTo>
                    <a:pt x="97749" y="289829"/>
                  </a:lnTo>
                  <a:lnTo>
                    <a:pt x="122496" y="325614"/>
                  </a:lnTo>
                  <a:lnTo>
                    <a:pt x="135804" y="336718"/>
                  </a:lnTo>
                  <a:lnTo>
                    <a:pt x="143236" y="340973"/>
                  </a:lnTo>
                  <a:lnTo>
                    <a:pt x="149115" y="341037"/>
                  </a:lnTo>
                  <a:lnTo>
                    <a:pt x="153959" y="338305"/>
                  </a:lnTo>
                  <a:lnTo>
                    <a:pt x="158113" y="333710"/>
                  </a:lnTo>
                  <a:lnTo>
                    <a:pt x="162729" y="316278"/>
                  </a:lnTo>
                  <a:lnTo>
                    <a:pt x="165935" y="258888"/>
                  </a:lnTo>
                  <a:lnTo>
                    <a:pt x="163860" y="198247"/>
                  </a:lnTo>
                  <a:lnTo>
                    <a:pt x="159238" y="137266"/>
                  </a:lnTo>
                  <a:lnTo>
                    <a:pt x="157400" y="81629"/>
                  </a:lnTo>
                  <a:lnTo>
                    <a:pt x="150965" y="22712"/>
                  </a:lnTo>
                  <a:lnTo>
                    <a:pt x="1497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68555" y="3683748"/>
              <a:ext cx="229087" cy="228901"/>
            </a:xfrm>
            <a:custGeom>
              <a:avLst/>
              <a:gdLst/>
              <a:ahLst/>
              <a:cxnLst/>
              <a:rect l="0" t="0" r="0" b="0"/>
              <a:pathLst>
                <a:path w="229087" h="228901">
                  <a:moveTo>
                    <a:pt x="4417" y="110649"/>
                  </a:moveTo>
                  <a:lnTo>
                    <a:pt x="0" y="97397"/>
                  </a:lnTo>
                  <a:lnTo>
                    <a:pt x="548" y="95343"/>
                  </a:lnTo>
                  <a:lnTo>
                    <a:pt x="2762" y="95822"/>
                  </a:lnTo>
                  <a:lnTo>
                    <a:pt x="6088" y="97991"/>
                  </a:lnTo>
                  <a:lnTo>
                    <a:pt x="19645" y="97935"/>
                  </a:lnTo>
                  <a:lnTo>
                    <a:pt x="79913" y="90232"/>
                  </a:lnTo>
                  <a:lnTo>
                    <a:pt x="123806" y="93262"/>
                  </a:lnTo>
                  <a:lnTo>
                    <a:pt x="140998" y="88745"/>
                  </a:lnTo>
                  <a:lnTo>
                    <a:pt x="148171" y="84952"/>
                  </a:lnTo>
                  <a:lnTo>
                    <a:pt x="152953" y="78725"/>
                  </a:lnTo>
                  <a:lnTo>
                    <a:pt x="158267" y="61944"/>
                  </a:lnTo>
                  <a:lnTo>
                    <a:pt x="155697" y="44624"/>
                  </a:lnTo>
                  <a:lnTo>
                    <a:pt x="152423" y="36122"/>
                  </a:lnTo>
                  <a:lnTo>
                    <a:pt x="146542" y="29529"/>
                  </a:lnTo>
                  <a:lnTo>
                    <a:pt x="112997" y="12306"/>
                  </a:lnTo>
                  <a:lnTo>
                    <a:pt x="79387" y="0"/>
                  </a:lnTo>
                  <a:lnTo>
                    <a:pt x="71039" y="825"/>
                  </a:lnTo>
                  <a:lnTo>
                    <a:pt x="54368" y="9139"/>
                  </a:lnTo>
                  <a:lnTo>
                    <a:pt x="42643" y="24545"/>
                  </a:lnTo>
                  <a:lnTo>
                    <a:pt x="27583" y="60152"/>
                  </a:lnTo>
                  <a:lnTo>
                    <a:pt x="27410" y="94352"/>
                  </a:lnTo>
                  <a:lnTo>
                    <a:pt x="42278" y="139756"/>
                  </a:lnTo>
                  <a:lnTo>
                    <a:pt x="68449" y="180571"/>
                  </a:lnTo>
                  <a:lnTo>
                    <a:pt x="105935" y="215857"/>
                  </a:lnTo>
                  <a:lnTo>
                    <a:pt x="138561" y="228217"/>
                  </a:lnTo>
                  <a:lnTo>
                    <a:pt x="173089" y="228900"/>
                  </a:lnTo>
                  <a:lnTo>
                    <a:pt x="229086" y="2105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89320" y="3672347"/>
              <a:ext cx="332843" cy="280151"/>
            </a:xfrm>
            <a:custGeom>
              <a:avLst/>
              <a:gdLst/>
              <a:ahLst/>
              <a:cxnLst/>
              <a:rect l="0" t="0" r="0" b="0"/>
              <a:pathLst>
                <a:path w="332843" h="280151">
                  <a:moveTo>
                    <a:pt x="0" y="47161"/>
                  </a:moveTo>
                  <a:lnTo>
                    <a:pt x="27461" y="108727"/>
                  </a:lnTo>
                  <a:lnTo>
                    <a:pt x="43468" y="143560"/>
                  </a:lnTo>
                  <a:lnTo>
                    <a:pt x="84225" y="204526"/>
                  </a:lnTo>
                  <a:lnTo>
                    <a:pt x="98407" y="219939"/>
                  </a:lnTo>
                  <a:lnTo>
                    <a:pt x="95820" y="217640"/>
                  </a:lnTo>
                  <a:lnTo>
                    <a:pt x="57981" y="156579"/>
                  </a:lnTo>
                  <a:lnTo>
                    <a:pt x="24940" y="94001"/>
                  </a:lnTo>
                  <a:lnTo>
                    <a:pt x="4791" y="33982"/>
                  </a:lnTo>
                  <a:lnTo>
                    <a:pt x="2129" y="11410"/>
                  </a:lnTo>
                  <a:lnTo>
                    <a:pt x="5118" y="4836"/>
                  </a:lnTo>
                  <a:lnTo>
                    <a:pt x="10808" y="1377"/>
                  </a:lnTo>
                  <a:lnTo>
                    <a:pt x="26993" y="0"/>
                  </a:lnTo>
                  <a:lnTo>
                    <a:pt x="82713" y="4642"/>
                  </a:lnTo>
                  <a:lnTo>
                    <a:pt x="118299" y="14120"/>
                  </a:lnTo>
                  <a:lnTo>
                    <a:pt x="155888" y="39607"/>
                  </a:lnTo>
                  <a:lnTo>
                    <a:pt x="169752" y="51817"/>
                  </a:lnTo>
                  <a:lnTo>
                    <a:pt x="197893" y="109078"/>
                  </a:lnTo>
                  <a:lnTo>
                    <a:pt x="228915" y="167894"/>
                  </a:lnTo>
                  <a:lnTo>
                    <a:pt x="263748" y="229985"/>
                  </a:lnTo>
                  <a:lnTo>
                    <a:pt x="292381" y="261612"/>
                  </a:lnTo>
                  <a:lnTo>
                    <a:pt x="319816" y="276215"/>
                  </a:lnTo>
                  <a:lnTo>
                    <a:pt x="332842" y="280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05524" y="3619656"/>
              <a:ext cx="24960" cy="507584"/>
            </a:xfrm>
            <a:custGeom>
              <a:avLst/>
              <a:gdLst/>
              <a:ahLst/>
              <a:cxnLst/>
              <a:rect l="0" t="0" r="0" b="0"/>
              <a:pathLst>
                <a:path w="24960" h="507584">
                  <a:moveTo>
                    <a:pt x="16638" y="0"/>
                  </a:moveTo>
                  <a:lnTo>
                    <a:pt x="9473" y="50744"/>
                  </a:lnTo>
                  <a:lnTo>
                    <a:pt x="7621" y="107205"/>
                  </a:lnTo>
                  <a:lnTo>
                    <a:pt x="1182" y="165711"/>
                  </a:lnTo>
                  <a:lnTo>
                    <a:pt x="152" y="226675"/>
                  </a:lnTo>
                  <a:lnTo>
                    <a:pt x="27" y="280538"/>
                  </a:lnTo>
                  <a:lnTo>
                    <a:pt x="0" y="342950"/>
                  </a:lnTo>
                  <a:lnTo>
                    <a:pt x="6639" y="405946"/>
                  </a:lnTo>
                  <a:lnTo>
                    <a:pt x="16854" y="464804"/>
                  </a:lnTo>
                  <a:lnTo>
                    <a:pt x="24959" y="5075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8509" y="3578050"/>
              <a:ext cx="266274" cy="457659"/>
            </a:xfrm>
            <a:custGeom>
              <a:avLst/>
              <a:gdLst/>
              <a:ahLst/>
              <a:cxnLst/>
              <a:rect l="0" t="0" r="0" b="0"/>
              <a:pathLst>
                <a:path w="266274" h="457659">
                  <a:moveTo>
                    <a:pt x="0" y="0"/>
                  </a:moveTo>
                  <a:lnTo>
                    <a:pt x="8474" y="61566"/>
                  </a:lnTo>
                  <a:lnTo>
                    <a:pt x="15384" y="111932"/>
                  </a:lnTo>
                  <a:lnTo>
                    <a:pt x="22112" y="173602"/>
                  </a:lnTo>
                  <a:lnTo>
                    <a:pt x="26865" y="229751"/>
                  </a:lnTo>
                  <a:lnTo>
                    <a:pt x="39082" y="289886"/>
                  </a:lnTo>
                  <a:lnTo>
                    <a:pt x="49976" y="343464"/>
                  </a:lnTo>
                  <a:lnTo>
                    <a:pt x="61952" y="384749"/>
                  </a:lnTo>
                  <a:lnTo>
                    <a:pt x="60510" y="380875"/>
                  </a:lnTo>
                  <a:lnTo>
                    <a:pt x="65131" y="325915"/>
                  </a:lnTo>
                  <a:lnTo>
                    <a:pt x="67779" y="302951"/>
                  </a:lnTo>
                  <a:lnTo>
                    <a:pt x="89180" y="242461"/>
                  </a:lnTo>
                  <a:lnTo>
                    <a:pt x="104498" y="217613"/>
                  </a:lnTo>
                  <a:lnTo>
                    <a:pt x="118559" y="204274"/>
                  </a:lnTo>
                  <a:lnTo>
                    <a:pt x="126192" y="200902"/>
                  </a:lnTo>
                  <a:lnTo>
                    <a:pt x="142069" y="199621"/>
                  </a:lnTo>
                  <a:lnTo>
                    <a:pt x="155906" y="204599"/>
                  </a:lnTo>
                  <a:lnTo>
                    <a:pt x="169144" y="214824"/>
                  </a:lnTo>
                  <a:lnTo>
                    <a:pt x="219897" y="274424"/>
                  </a:lnTo>
                  <a:lnTo>
                    <a:pt x="247477" y="331092"/>
                  </a:lnTo>
                  <a:lnTo>
                    <a:pt x="262291" y="386579"/>
                  </a:lnTo>
                  <a:lnTo>
                    <a:pt x="265487" y="429886"/>
                  </a:lnTo>
                  <a:lnTo>
                    <a:pt x="266273" y="4576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49367" y="3702866"/>
              <a:ext cx="189665" cy="310520"/>
            </a:xfrm>
            <a:custGeom>
              <a:avLst/>
              <a:gdLst/>
              <a:ahLst/>
              <a:cxnLst/>
              <a:rect l="0" t="0" r="0" b="0"/>
              <a:pathLst>
                <a:path w="189665" h="310520">
                  <a:moveTo>
                    <a:pt x="121836" y="74889"/>
                  </a:moveTo>
                  <a:lnTo>
                    <a:pt x="107626" y="62528"/>
                  </a:lnTo>
                  <a:lnTo>
                    <a:pt x="94256" y="56143"/>
                  </a:lnTo>
                  <a:lnTo>
                    <a:pt x="74137" y="57621"/>
                  </a:lnTo>
                  <a:lnTo>
                    <a:pt x="62300" y="60603"/>
                  </a:lnTo>
                  <a:lnTo>
                    <a:pt x="41751" y="73779"/>
                  </a:lnTo>
                  <a:lnTo>
                    <a:pt x="25222" y="91038"/>
                  </a:lnTo>
                  <a:lnTo>
                    <a:pt x="10719" y="118198"/>
                  </a:lnTo>
                  <a:lnTo>
                    <a:pt x="0" y="170319"/>
                  </a:lnTo>
                  <a:lnTo>
                    <a:pt x="194" y="197739"/>
                  </a:lnTo>
                  <a:lnTo>
                    <a:pt x="19804" y="248656"/>
                  </a:lnTo>
                  <a:lnTo>
                    <a:pt x="35001" y="267936"/>
                  </a:lnTo>
                  <a:lnTo>
                    <a:pt x="82241" y="305348"/>
                  </a:lnTo>
                  <a:lnTo>
                    <a:pt x="89892" y="308965"/>
                  </a:lnTo>
                  <a:lnTo>
                    <a:pt x="108255" y="310519"/>
                  </a:lnTo>
                  <a:lnTo>
                    <a:pt x="145761" y="303983"/>
                  </a:lnTo>
                  <a:lnTo>
                    <a:pt x="162980" y="291663"/>
                  </a:lnTo>
                  <a:lnTo>
                    <a:pt x="178029" y="272935"/>
                  </a:lnTo>
                  <a:lnTo>
                    <a:pt x="187800" y="249202"/>
                  </a:lnTo>
                  <a:lnTo>
                    <a:pt x="189664" y="209851"/>
                  </a:lnTo>
                  <a:lnTo>
                    <a:pt x="169649" y="151270"/>
                  </a:lnTo>
                  <a:lnTo>
                    <a:pt x="136687" y="92393"/>
                  </a:lnTo>
                  <a:lnTo>
                    <a:pt x="115140" y="54457"/>
                  </a:lnTo>
                  <a:lnTo>
                    <a:pt x="90472" y="32161"/>
                  </a:lnTo>
                  <a:lnTo>
                    <a:pt x="43079" y="9634"/>
                  </a:lnTo>
                  <a:lnTo>
                    <a:pt x="2198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97176" y="3519803"/>
              <a:ext cx="73734" cy="490943"/>
            </a:xfrm>
            <a:custGeom>
              <a:avLst/>
              <a:gdLst/>
              <a:ahLst/>
              <a:cxnLst/>
              <a:rect l="0" t="0" r="0" b="0"/>
              <a:pathLst>
                <a:path w="73734" h="490943">
                  <a:moveTo>
                    <a:pt x="7164" y="0"/>
                  </a:moveTo>
                  <a:lnTo>
                    <a:pt x="0" y="53491"/>
                  </a:lnTo>
                  <a:lnTo>
                    <a:pt x="1461" y="110743"/>
                  </a:lnTo>
                  <a:lnTo>
                    <a:pt x="6038" y="164155"/>
                  </a:lnTo>
                  <a:lnTo>
                    <a:pt x="16068" y="226470"/>
                  </a:lnTo>
                  <a:lnTo>
                    <a:pt x="29430" y="287604"/>
                  </a:lnTo>
                  <a:lnTo>
                    <a:pt x="43232" y="348241"/>
                  </a:lnTo>
                  <a:lnTo>
                    <a:pt x="57092" y="407202"/>
                  </a:lnTo>
                  <a:lnTo>
                    <a:pt x="68186" y="460840"/>
                  </a:lnTo>
                  <a:lnTo>
                    <a:pt x="73733" y="4909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03974" y="3661261"/>
              <a:ext cx="275109" cy="158101"/>
            </a:xfrm>
            <a:custGeom>
              <a:avLst/>
              <a:gdLst/>
              <a:ahLst/>
              <a:cxnLst/>
              <a:rect l="0" t="0" r="0" b="0"/>
              <a:pathLst>
                <a:path w="275109" h="158101">
                  <a:moveTo>
                    <a:pt x="8835" y="0"/>
                  </a:moveTo>
                  <a:lnTo>
                    <a:pt x="0" y="8835"/>
                  </a:lnTo>
                  <a:lnTo>
                    <a:pt x="171" y="13286"/>
                  </a:lnTo>
                  <a:lnTo>
                    <a:pt x="7758" y="23163"/>
                  </a:lnTo>
                  <a:lnTo>
                    <a:pt x="62657" y="55559"/>
                  </a:lnTo>
                  <a:lnTo>
                    <a:pt x="125995" y="86760"/>
                  </a:lnTo>
                  <a:lnTo>
                    <a:pt x="183707" y="119336"/>
                  </a:lnTo>
                  <a:lnTo>
                    <a:pt x="245494" y="147014"/>
                  </a:lnTo>
                  <a:lnTo>
                    <a:pt x="275108" y="15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51288" y="3708945"/>
              <a:ext cx="260489" cy="285159"/>
            </a:xfrm>
            <a:custGeom>
              <a:avLst/>
              <a:gdLst/>
              <a:ahLst/>
              <a:cxnLst/>
              <a:rect l="0" t="0" r="0" b="0"/>
              <a:pathLst>
                <a:path w="260489" h="285159">
                  <a:moveTo>
                    <a:pt x="227204" y="135379"/>
                  </a:moveTo>
                  <a:lnTo>
                    <a:pt x="222787" y="86305"/>
                  </a:lnTo>
                  <a:lnTo>
                    <a:pt x="206368" y="53261"/>
                  </a:lnTo>
                  <a:lnTo>
                    <a:pt x="189801" y="33898"/>
                  </a:lnTo>
                  <a:lnTo>
                    <a:pt x="166812" y="17374"/>
                  </a:lnTo>
                  <a:lnTo>
                    <a:pt x="120026" y="0"/>
                  </a:lnTo>
                  <a:lnTo>
                    <a:pt x="89945" y="139"/>
                  </a:lnTo>
                  <a:lnTo>
                    <a:pt x="57610" y="14871"/>
                  </a:lnTo>
                  <a:lnTo>
                    <a:pt x="33442" y="36803"/>
                  </a:lnTo>
                  <a:lnTo>
                    <a:pt x="1684" y="99893"/>
                  </a:lnTo>
                  <a:lnTo>
                    <a:pt x="0" y="117759"/>
                  </a:lnTo>
                  <a:lnTo>
                    <a:pt x="3258" y="135869"/>
                  </a:lnTo>
                  <a:lnTo>
                    <a:pt x="10870" y="156245"/>
                  </a:lnTo>
                  <a:lnTo>
                    <a:pt x="22882" y="172698"/>
                  </a:lnTo>
                  <a:lnTo>
                    <a:pt x="84984" y="230784"/>
                  </a:lnTo>
                  <a:lnTo>
                    <a:pt x="106056" y="237877"/>
                  </a:lnTo>
                  <a:lnTo>
                    <a:pt x="125284" y="236099"/>
                  </a:lnTo>
                  <a:lnTo>
                    <a:pt x="134294" y="233036"/>
                  </a:lnTo>
                  <a:lnTo>
                    <a:pt x="160227" y="211056"/>
                  </a:lnTo>
                  <a:lnTo>
                    <a:pt x="191780" y="153247"/>
                  </a:lnTo>
                  <a:lnTo>
                    <a:pt x="199141" y="123004"/>
                  </a:lnTo>
                  <a:lnTo>
                    <a:pt x="201322" y="90621"/>
                  </a:lnTo>
                  <a:lnTo>
                    <a:pt x="200704" y="86124"/>
                  </a:lnTo>
                  <a:lnTo>
                    <a:pt x="199367" y="85900"/>
                  </a:lnTo>
                  <a:lnTo>
                    <a:pt x="197552" y="88525"/>
                  </a:lnTo>
                  <a:lnTo>
                    <a:pt x="201280" y="125028"/>
                  </a:lnTo>
                  <a:lnTo>
                    <a:pt x="210920" y="173741"/>
                  </a:lnTo>
                  <a:lnTo>
                    <a:pt x="221728" y="231817"/>
                  </a:lnTo>
                  <a:lnTo>
                    <a:pt x="234416" y="260621"/>
                  </a:lnTo>
                  <a:lnTo>
                    <a:pt x="260488" y="2851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36740" y="3644619"/>
              <a:ext cx="91532" cy="332843"/>
            </a:xfrm>
            <a:custGeom>
              <a:avLst/>
              <a:gdLst/>
              <a:ahLst/>
              <a:cxnLst/>
              <a:rect l="0" t="0" r="0" b="0"/>
              <a:pathLst>
                <a:path w="91532" h="332843">
                  <a:moveTo>
                    <a:pt x="0" y="0"/>
                  </a:moveTo>
                  <a:lnTo>
                    <a:pt x="2465" y="50189"/>
                  </a:lnTo>
                  <a:lnTo>
                    <a:pt x="11582" y="103294"/>
                  </a:lnTo>
                  <a:lnTo>
                    <a:pt x="25027" y="163119"/>
                  </a:lnTo>
                  <a:lnTo>
                    <a:pt x="31463" y="189916"/>
                  </a:lnTo>
                  <a:lnTo>
                    <a:pt x="57735" y="249627"/>
                  </a:lnTo>
                  <a:lnTo>
                    <a:pt x="81431" y="306143"/>
                  </a:lnTo>
                  <a:lnTo>
                    <a:pt x="91531" y="3328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36740" y="3578050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63498" y="3663055"/>
              <a:ext cx="272653" cy="286192"/>
            </a:xfrm>
            <a:custGeom>
              <a:avLst/>
              <a:gdLst/>
              <a:ahLst/>
              <a:cxnLst/>
              <a:rect l="0" t="0" r="0" b="0"/>
              <a:pathLst>
                <a:path w="272653" h="286192">
                  <a:moveTo>
                    <a:pt x="23021" y="114700"/>
                  </a:moveTo>
                  <a:lnTo>
                    <a:pt x="34602" y="170939"/>
                  </a:lnTo>
                  <a:lnTo>
                    <a:pt x="55218" y="234279"/>
                  </a:lnTo>
                  <a:lnTo>
                    <a:pt x="74904" y="277966"/>
                  </a:lnTo>
                  <a:lnTo>
                    <a:pt x="79799" y="284566"/>
                  </a:lnTo>
                  <a:lnTo>
                    <a:pt x="80289" y="286191"/>
                  </a:lnTo>
                  <a:lnTo>
                    <a:pt x="73436" y="280601"/>
                  </a:lnTo>
                  <a:lnTo>
                    <a:pt x="46653" y="224411"/>
                  </a:lnTo>
                  <a:lnTo>
                    <a:pt x="24946" y="169954"/>
                  </a:lnTo>
                  <a:lnTo>
                    <a:pt x="7889" y="116883"/>
                  </a:lnTo>
                  <a:lnTo>
                    <a:pt x="0" y="62808"/>
                  </a:lnTo>
                  <a:lnTo>
                    <a:pt x="482" y="28853"/>
                  </a:lnTo>
                  <a:lnTo>
                    <a:pt x="7148" y="13060"/>
                  </a:lnTo>
                  <a:lnTo>
                    <a:pt x="13363" y="8108"/>
                  </a:lnTo>
                  <a:lnTo>
                    <a:pt x="30132" y="2607"/>
                  </a:lnTo>
                  <a:lnTo>
                    <a:pt x="71030" y="0"/>
                  </a:lnTo>
                  <a:lnTo>
                    <a:pt x="114722" y="9894"/>
                  </a:lnTo>
                  <a:lnTo>
                    <a:pt x="142956" y="24167"/>
                  </a:lnTo>
                  <a:lnTo>
                    <a:pt x="206218" y="59112"/>
                  </a:lnTo>
                  <a:lnTo>
                    <a:pt x="259408" y="81247"/>
                  </a:lnTo>
                  <a:lnTo>
                    <a:pt x="272652" y="89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52350" y="3669582"/>
              <a:ext cx="83212" cy="341164"/>
            </a:xfrm>
            <a:custGeom>
              <a:avLst/>
              <a:gdLst/>
              <a:ahLst/>
              <a:cxnLst/>
              <a:rect l="0" t="0" r="0" b="0"/>
              <a:pathLst>
                <a:path w="83212" h="341164">
                  <a:moveTo>
                    <a:pt x="0" y="0"/>
                  </a:moveTo>
                  <a:lnTo>
                    <a:pt x="4417" y="56238"/>
                  </a:lnTo>
                  <a:lnTo>
                    <a:pt x="14193" y="111989"/>
                  </a:lnTo>
                  <a:lnTo>
                    <a:pt x="25027" y="174503"/>
                  </a:lnTo>
                  <a:lnTo>
                    <a:pt x="38840" y="234978"/>
                  </a:lnTo>
                  <a:lnTo>
                    <a:pt x="56399" y="290681"/>
                  </a:lnTo>
                  <a:lnTo>
                    <a:pt x="83211" y="3411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97630" y="3635655"/>
              <a:ext cx="213536" cy="164304"/>
            </a:xfrm>
            <a:custGeom>
              <a:avLst/>
              <a:gdLst/>
              <a:ahLst/>
              <a:cxnLst/>
              <a:rect l="0" t="0" r="0" b="0"/>
              <a:pathLst>
                <a:path w="213536" h="164304">
                  <a:moveTo>
                    <a:pt x="4794" y="58890"/>
                  </a:moveTo>
                  <a:lnTo>
                    <a:pt x="0" y="33242"/>
                  </a:lnTo>
                  <a:lnTo>
                    <a:pt x="2047" y="16980"/>
                  </a:lnTo>
                  <a:lnTo>
                    <a:pt x="6661" y="10610"/>
                  </a:lnTo>
                  <a:lnTo>
                    <a:pt x="21649" y="1066"/>
                  </a:lnTo>
                  <a:lnTo>
                    <a:pt x="30824" y="0"/>
                  </a:lnTo>
                  <a:lnTo>
                    <a:pt x="74586" y="11576"/>
                  </a:lnTo>
                  <a:lnTo>
                    <a:pt x="127473" y="31669"/>
                  </a:lnTo>
                  <a:lnTo>
                    <a:pt x="168630" y="52366"/>
                  </a:lnTo>
                  <a:lnTo>
                    <a:pt x="188866" y="70475"/>
                  </a:lnTo>
                  <a:lnTo>
                    <a:pt x="203098" y="90851"/>
                  </a:lnTo>
                  <a:lnTo>
                    <a:pt x="212506" y="112235"/>
                  </a:lnTo>
                  <a:lnTo>
                    <a:pt x="213535" y="121265"/>
                  </a:lnTo>
                  <a:lnTo>
                    <a:pt x="209748" y="136231"/>
                  </a:lnTo>
                  <a:lnTo>
                    <a:pt x="199435" y="146580"/>
                  </a:lnTo>
                  <a:lnTo>
                    <a:pt x="192802" y="150634"/>
                  </a:lnTo>
                  <a:lnTo>
                    <a:pt x="129956" y="162448"/>
                  </a:lnTo>
                  <a:lnTo>
                    <a:pt x="71636" y="164303"/>
                  </a:lnTo>
                  <a:lnTo>
                    <a:pt x="36105" y="153507"/>
                  </a:lnTo>
                  <a:lnTo>
                    <a:pt x="4794" y="133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12051" y="3661261"/>
              <a:ext cx="198105" cy="274595"/>
            </a:xfrm>
            <a:custGeom>
              <a:avLst/>
              <a:gdLst/>
              <a:ahLst/>
              <a:cxnLst/>
              <a:rect l="0" t="0" r="0" b="0"/>
              <a:pathLst>
                <a:path w="198105" h="274595">
                  <a:moveTo>
                    <a:pt x="23362" y="0"/>
                  </a:moveTo>
                  <a:lnTo>
                    <a:pt x="9169" y="61566"/>
                  </a:lnTo>
                  <a:lnTo>
                    <a:pt x="0" y="111932"/>
                  </a:lnTo>
                  <a:lnTo>
                    <a:pt x="3291" y="148940"/>
                  </a:lnTo>
                  <a:lnTo>
                    <a:pt x="12592" y="170671"/>
                  </a:lnTo>
                  <a:lnTo>
                    <a:pt x="41164" y="207222"/>
                  </a:lnTo>
                  <a:lnTo>
                    <a:pt x="50023" y="212113"/>
                  </a:lnTo>
                  <a:lnTo>
                    <a:pt x="69728" y="215082"/>
                  </a:lnTo>
                  <a:lnTo>
                    <a:pt x="78311" y="211805"/>
                  </a:lnTo>
                  <a:lnTo>
                    <a:pt x="99226" y="190449"/>
                  </a:lnTo>
                  <a:lnTo>
                    <a:pt x="116210" y="165219"/>
                  </a:lnTo>
                  <a:lnTo>
                    <a:pt x="133752" y="108780"/>
                  </a:lnTo>
                  <a:lnTo>
                    <a:pt x="141518" y="50371"/>
                  </a:lnTo>
                  <a:lnTo>
                    <a:pt x="145218" y="35331"/>
                  </a:lnTo>
                  <a:lnTo>
                    <a:pt x="146205" y="36498"/>
                  </a:lnTo>
                  <a:lnTo>
                    <a:pt x="148004" y="94005"/>
                  </a:lnTo>
                  <a:lnTo>
                    <a:pt x="154798" y="150686"/>
                  </a:lnTo>
                  <a:lnTo>
                    <a:pt x="165032" y="207383"/>
                  </a:lnTo>
                  <a:lnTo>
                    <a:pt x="172311" y="233628"/>
                  </a:lnTo>
                  <a:lnTo>
                    <a:pt x="198104" y="2745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76870" y="3646932"/>
              <a:ext cx="208420" cy="247057"/>
            </a:xfrm>
            <a:custGeom>
              <a:avLst/>
              <a:gdLst/>
              <a:ahLst/>
              <a:cxnLst/>
              <a:rect l="0" t="0" r="0" b="0"/>
              <a:pathLst>
                <a:path w="208420" h="247057">
                  <a:moveTo>
                    <a:pt x="183064" y="14329"/>
                  </a:moveTo>
                  <a:lnTo>
                    <a:pt x="169812" y="5494"/>
                  </a:lnTo>
                  <a:lnTo>
                    <a:pt x="139484" y="0"/>
                  </a:lnTo>
                  <a:lnTo>
                    <a:pt x="80851" y="7043"/>
                  </a:lnTo>
                  <a:lnTo>
                    <a:pt x="67769" y="9471"/>
                  </a:lnTo>
                  <a:lnTo>
                    <a:pt x="58124" y="13864"/>
                  </a:lnTo>
                  <a:lnTo>
                    <a:pt x="44941" y="26142"/>
                  </a:lnTo>
                  <a:lnTo>
                    <a:pt x="38465" y="43309"/>
                  </a:lnTo>
                  <a:lnTo>
                    <a:pt x="36738" y="53065"/>
                  </a:lnTo>
                  <a:lnTo>
                    <a:pt x="39751" y="68836"/>
                  </a:lnTo>
                  <a:lnTo>
                    <a:pt x="43143" y="75630"/>
                  </a:lnTo>
                  <a:lnTo>
                    <a:pt x="54308" y="85644"/>
                  </a:lnTo>
                  <a:lnTo>
                    <a:pt x="112848" y="124424"/>
                  </a:lnTo>
                  <a:lnTo>
                    <a:pt x="171773" y="166669"/>
                  </a:lnTo>
                  <a:lnTo>
                    <a:pt x="204496" y="194590"/>
                  </a:lnTo>
                  <a:lnTo>
                    <a:pt x="207522" y="201071"/>
                  </a:lnTo>
                  <a:lnTo>
                    <a:pt x="208419" y="215669"/>
                  </a:lnTo>
                  <a:lnTo>
                    <a:pt x="199308" y="239482"/>
                  </a:lnTo>
                  <a:lnTo>
                    <a:pt x="192044" y="243943"/>
                  </a:lnTo>
                  <a:lnTo>
                    <a:pt x="138589" y="247056"/>
                  </a:lnTo>
                  <a:lnTo>
                    <a:pt x="83198" y="240698"/>
                  </a:lnTo>
                  <a:lnTo>
                    <a:pt x="72108" y="240131"/>
                  </a:lnTo>
                  <a:lnTo>
                    <a:pt x="52389" y="232104"/>
                  </a:lnTo>
                  <a:lnTo>
                    <a:pt x="35303" y="218367"/>
                  </a:lnTo>
                  <a:lnTo>
                    <a:pt x="11734" y="181880"/>
                  </a:lnTo>
                  <a:lnTo>
                    <a:pt x="0" y="1557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584897" y="3503161"/>
              <a:ext cx="216348" cy="441017"/>
            </a:xfrm>
            <a:custGeom>
              <a:avLst/>
              <a:gdLst/>
              <a:ahLst/>
              <a:cxnLst/>
              <a:rect l="0" t="0" r="0" b="0"/>
              <a:pathLst>
                <a:path w="216348" h="441017">
                  <a:moveTo>
                    <a:pt x="0" y="0"/>
                  </a:moveTo>
                  <a:lnTo>
                    <a:pt x="0" y="60655"/>
                  </a:lnTo>
                  <a:lnTo>
                    <a:pt x="6586" y="123843"/>
                  </a:lnTo>
                  <a:lnTo>
                    <a:pt x="10272" y="174454"/>
                  </a:lnTo>
                  <a:lnTo>
                    <a:pt x="19802" y="228001"/>
                  </a:lnTo>
                  <a:lnTo>
                    <a:pt x="30587" y="289087"/>
                  </a:lnTo>
                  <a:lnTo>
                    <a:pt x="44086" y="342108"/>
                  </a:lnTo>
                  <a:lnTo>
                    <a:pt x="62101" y="396590"/>
                  </a:lnTo>
                  <a:lnTo>
                    <a:pt x="63590" y="395681"/>
                  </a:lnTo>
                  <a:lnTo>
                    <a:pt x="66307" y="338644"/>
                  </a:lnTo>
                  <a:lnTo>
                    <a:pt x="67458" y="278132"/>
                  </a:lnTo>
                  <a:lnTo>
                    <a:pt x="74126" y="246159"/>
                  </a:lnTo>
                  <a:lnTo>
                    <a:pt x="92477" y="217853"/>
                  </a:lnTo>
                  <a:lnTo>
                    <a:pt x="118325" y="194455"/>
                  </a:lnTo>
                  <a:lnTo>
                    <a:pt x="126036" y="191582"/>
                  </a:lnTo>
                  <a:lnTo>
                    <a:pt x="142000" y="190856"/>
                  </a:lnTo>
                  <a:lnTo>
                    <a:pt x="155876" y="196080"/>
                  </a:lnTo>
                  <a:lnTo>
                    <a:pt x="162165" y="200062"/>
                  </a:lnTo>
                  <a:lnTo>
                    <a:pt x="171618" y="211883"/>
                  </a:lnTo>
                  <a:lnTo>
                    <a:pt x="197696" y="273929"/>
                  </a:lnTo>
                  <a:lnTo>
                    <a:pt x="212384" y="329980"/>
                  </a:lnTo>
                  <a:lnTo>
                    <a:pt x="215826" y="385530"/>
                  </a:lnTo>
                  <a:lnTo>
                    <a:pt x="216347" y="4410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836949" y="3647801"/>
              <a:ext cx="149193" cy="279734"/>
            </a:xfrm>
            <a:custGeom>
              <a:avLst/>
              <a:gdLst/>
              <a:ahLst/>
              <a:cxnLst/>
              <a:rect l="0" t="0" r="0" b="0"/>
              <a:pathLst>
                <a:path w="149193" h="279734">
                  <a:moveTo>
                    <a:pt x="5900" y="113312"/>
                  </a:moveTo>
                  <a:lnTo>
                    <a:pt x="14735" y="104478"/>
                  </a:lnTo>
                  <a:lnTo>
                    <a:pt x="21036" y="102800"/>
                  </a:lnTo>
                  <a:lnTo>
                    <a:pt x="72601" y="100103"/>
                  </a:lnTo>
                  <a:lnTo>
                    <a:pt x="129997" y="78226"/>
                  </a:lnTo>
                  <a:lnTo>
                    <a:pt x="142107" y="67208"/>
                  </a:lnTo>
                  <a:lnTo>
                    <a:pt x="146631" y="60386"/>
                  </a:lnTo>
                  <a:lnTo>
                    <a:pt x="149192" y="40480"/>
                  </a:lnTo>
                  <a:lnTo>
                    <a:pt x="148581" y="28699"/>
                  </a:lnTo>
                  <a:lnTo>
                    <a:pt x="144475" y="18997"/>
                  </a:lnTo>
                  <a:lnTo>
                    <a:pt x="130051" y="3285"/>
                  </a:lnTo>
                  <a:lnTo>
                    <a:pt x="121952" y="205"/>
                  </a:lnTo>
                  <a:lnTo>
                    <a:pt x="113779" y="0"/>
                  </a:lnTo>
                  <a:lnTo>
                    <a:pt x="97300" y="4704"/>
                  </a:lnTo>
                  <a:lnTo>
                    <a:pt x="66587" y="22791"/>
                  </a:lnTo>
                  <a:lnTo>
                    <a:pt x="24491" y="64205"/>
                  </a:lnTo>
                  <a:lnTo>
                    <a:pt x="8943" y="88592"/>
                  </a:lnTo>
                  <a:lnTo>
                    <a:pt x="2630" y="106948"/>
                  </a:lnTo>
                  <a:lnTo>
                    <a:pt x="0" y="143273"/>
                  </a:lnTo>
                  <a:lnTo>
                    <a:pt x="2661" y="169774"/>
                  </a:lnTo>
                  <a:lnTo>
                    <a:pt x="11857" y="192031"/>
                  </a:lnTo>
                  <a:lnTo>
                    <a:pt x="32628" y="217689"/>
                  </a:lnTo>
                  <a:lnTo>
                    <a:pt x="73331" y="247343"/>
                  </a:lnTo>
                  <a:lnTo>
                    <a:pt x="133774" y="274189"/>
                  </a:lnTo>
                  <a:lnTo>
                    <a:pt x="147358" y="2797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000148" y="3521021"/>
              <a:ext cx="242113" cy="383106"/>
            </a:xfrm>
            <a:custGeom>
              <a:avLst/>
              <a:gdLst/>
              <a:ahLst/>
              <a:cxnLst/>
              <a:rect l="0" t="0" r="0" b="0"/>
              <a:pathLst>
                <a:path w="242113" h="383106">
                  <a:moveTo>
                    <a:pt x="225470" y="273376"/>
                  </a:moveTo>
                  <a:lnTo>
                    <a:pt x="201492" y="214696"/>
                  </a:lnTo>
                  <a:lnTo>
                    <a:pt x="194692" y="209293"/>
                  </a:lnTo>
                  <a:lnTo>
                    <a:pt x="134166" y="190068"/>
                  </a:lnTo>
                  <a:lnTo>
                    <a:pt x="116473" y="186424"/>
                  </a:lnTo>
                  <a:lnTo>
                    <a:pt x="85720" y="190495"/>
                  </a:lnTo>
                  <a:lnTo>
                    <a:pt x="55035" y="203002"/>
                  </a:lnTo>
                  <a:lnTo>
                    <a:pt x="33410" y="219344"/>
                  </a:lnTo>
                  <a:lnTo>
                    <a:pt x="3851" y="257289"/>
                  </a:lnTo>
                  <a:lnTo>
                    <a:pt x="0" y="276089"/>
                  </a:lnTo>
                  <a:lnTo>
                    <a:pt x="5060" y="313874"/>
                  </a:lnTo>
                  <a:lnTo>
                    <a:pt x="16753" y="335199"/>
                  </a:lnTo>
                  <a:lnTo>
                    <a:pt x="36347" y="362064"/>
                  </a:lnTo>
                  <a:lnTo>
                    <a:pt x="54198" y="375355"/>
                  </a:lnTo>
                  <a:lnTo>
                    <a:pt x="64136" y="380194"/>
                  </a:lnTo>
                  <a:lnTo>
                    <a:pt x="87506" y="383105"/>
                  </a:lnTo>
                  <a:lnTo>
                    <a:pt x="131341" y="377440"/>
                  </a:lnTo>
                  <a:lnTo>
                    <a:pt x="158132" y="365642"/>
                  </a:lnTo>
                  <a:lnTo>
                    <a:pt x="170271" y="350750"/>
                  </a:lnTo>
                  <a:lnTo>
                    <a:pt x="185597" y="311055"/>
                  </a:lnTo>
                  <a:lnTo>
                    <a:pt x="191318" y="256582"/>
                  </a:lnTo>
                  <a:lnTo>
                    <a:pt x="192996" y="201241"/>
                  </a:lnTo>
                  <a:lnTo>
                    <a:pt x="196284" y="159343"/>
                  </a:lnTo>
                  <a:lnTo>
                    <a:pt x="186082" y="102315"/>
                  </a:lnTo>
                  <a:lnTo>
                    <a:pt x="172968" y="48339"/>
                  </a:lnTo>
                  <a:lnTo>
                    <a:pt x="157263" y="1996"/>
                  </a:lnTo>
                  <a:lnTo>
                    <a:pt x="155035" y="0"/>
                  </a:lnTo>
                  <a:lnTo>
                    <a:pt x="153550" y="3292"/>
                  </a:lnTo>
                  <a:lnTo>
                    <a:pt x="151896" y="46700"/>
                  </a:lnTo>
                  <a:lnTo>
                    <a:pt x="162214" y="103301"/>
                  </a:lnTo>
                  <a:lnTo>
                    <a:pt x="175615" y="164356"/>
                  </a:lnTo>
                  <a:lnTo>
                    <a:pt x="189421" y="220565"/>
                  </a:lnTo>
                  <a:lnTo>
                    <a:pt x="203282" y="276135"/>
                  </a:lnTo>
                  <a:lnTo>
                    <a:pt x="224340" y="335553"/>
                  </a:lnTo>
                  <a:lnTo>
                    <a:pt x="242112" y="381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500213" y="3511482"/>
              <a:ext cx="83211" cy="441016"/>
            </a:xfrm>
            <a:custGeom>
              <a:avLst/>
              <a:gdLst/>
              <a:ahLst/>
              <a:cxnLst/>
              <a:rect l="0" t="0" r="0" b="0"/>
              <a:pathLst>
                <a:path w="83211" h="441016">
                  <a:moveTo>
                    <a:pt x="0" y="0"/>
                  </a:moveTo>
                  <a:lnTo>
                    <a:pt x="4417" y="55161"/>
                  </a:lnTo>
                  <a:lnTo>
                    <a:pt x="14193" y="109961"/>
                  </a:lnTo>
                  <a:lnTo>
                    <a:pt x="25026" y="162288"/>
                  </a:lnTo>
                  <a:lnTo>
                    <a:pt x="36070" y="221078"/>
                  </a:lnTo>
                  <a:lnTo>
                    <a:pt x="49927" y="277957"/>
                  </a:lnTo>
                  <a:lnTo>
                    <a:pt x="63794" y="339585"/>
                  </a:lnTo>
                  <a:lnTo>
                    <a:pt x="74889" y="398277"/>
                  </a:lnTo>
                  <a:lnTo>
                    <a:pt x="83210" y="4410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50286" y="3581903"/>
              <a:ext cx="416054" cy="381462"/>
            </a:xfrm>
            <a:custGeom>
              <a:avLst/>
              <a:gdLst/>
              <a:ahLst/>
              <a:cxnLst/>
              <a:rect l="0" t="0" r="0" b="0"/>
              <a:pathLst>
                <a:path w="416054" h="381462">
                  <a:moveTo>
                    <a:pt x="0" y="62716"/>
                  </a:moveTo>
                  <a:lnTo>
                    <a:pt x="14211" y="75077"/>
                  </a:lnTo>
                  <a:lnTo>
                    <a:pt x="27581" y="81462"/>
                  </a:lnTo>
                  <a:lnTo>
                    <a:pt x="82551" y="86860"/>
                  </a:lnTo>
                  <a:lnTo>
                    <a:pt x="145241" y="93290"/>
                  </a:lnTo>
                  <a:lnTo>
                    <a:pt x="172417" y="94795"/>
                  </a:lnTo>
                  <a:lnTo>
                    <a:pt x="197439" y="88068"/>
                  </a:lnTo>
                  <a:lnTo>
                    <a:pt x="209289" y="82391"/>
                  </a:lnTo>
                  <a:lnTo>
                    <a:pt x="224922" y="66221"/>
                  </a:lnTo>
                  <a:lnTo>
                    <a:pt x="242490" y="25707"/>
                  </a:lnTo>
                  <a:lnTo>
                    <a:pt x="243022" y="16778"/>
                  </a:lnTo>
                  <a:lnTo>
                    <a:pt x="238681" y="1927"/>
                  </a:lnTo>
                  <a:lnTo>
                    <a:pt x="235859" y="0"/>
                  </a:lnTo>
                  <a:lnTo>
                    <a:pt x="233053" y="1489"/>
                  </a:lnTo>
                  <a:lnTo>
                    <a:pt x="230258" y="5256"/>
                  </a:lnTo>
                  <a:lnTo>
                    <a:pt x="225405" y="61175"/>
                  </a:lnTo>
                  <a:lnTo>
                    <a:pt x="219047" y="118911"/>
                  </a:lnTo>
                  <a:lnTo>
                    <a:pt x="216703" y="180801"/>
                  </a:lnTo>
                  <a:lnTo>
                    <a:pt x="223543" y="241284"/>
                  </a:lnTo>
                  <a:lnTo>
                    <a:pt x="231089" y="302899"/>
                  </a:lnTo>
                  <a:lnTo>
                    <a:pt x="239017" y="361503"/>
                  </a:lnTo>
                  <a:lnTo>
                    <a:pt x="240291" y="381347"/>
                  </a:lnTo>
                  <a:lnTo>
                    <a:pt x="240631" y="381461"/>
                  </a:lnTo>
                  <a:lnTo>
                    <a:pt x="240084" y="371726"/>
                  </a:lnTo>
                  <a:lnTo>
                    <a:pt x="234106" y="320486"/>
                  </a:lnTo>
                  <a:lnTo>
                    <a:pt x="234135" y="257796"/>
                  </a:lnTo>
                  <a:lnTo>
                    <a:pt x="242085" y="207472"/>
                  </a:lnTo>
                  <a:lnTo>
                    <a:pt x="256976" y="153769"/>
                  </a:lnTo>
                  <a:lnTo>
                    <a:pt x="263773" y="145607"/>
                  </a:lnTo>
                  <a:lnTo>
                    <a:pt x="281188" y="136539"/>
                  </a:lnTo>
                  <a:lnTo>
                    <a:pt x="316201" y="135851"/>
                  </a:lnTo>
                  <a:lnTo>
                    <a:pt x="337466" y="144222"/>
                  </a:lnTo>
                  <a:lnTo>
                    <a:pt x="362565" y="164529"/>
                  </a:lnTo>
                  <a:lnTo>
                    <a:pt x="381713" y="193043"/>
                  </a:lnTo>
                  <a:lnTo>
                    <a:pt x="403723" y="246162"/>
                  </a:lnTo>
                  <a:lnTo>
                    <a:pt x="414246" y="305937"/>
                  </a:lnTo>
                  <a:lnTo>
                    <a:pt x="416053" y="3622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860208" y="3609354"/>
              <a:ext cx="255763" cy="316517"/>
            </a:xfrm>
            <a:custGeom>
              <a:avLst/>
              <a:gdLst/>
              <a:ahLst/>
              <a:cxnLst/>
              <a:rect l="0" t="0" r="0" b="0"/>
              <a:pathLst>
                <a:path w="255763" h="316517">
                  <a:moveTo>
                    <a:pt x="56056" y="126796"/>
                  </a:moveTo>
                  <a:lnTo>
                    <a:pt x="70267" y="107791"/>
                  </a:lnTo>
                  <a:lnTo>
                    <a:pt x="83637" y="96468"/>
                  </a:lnTo>
                  <a:lnTo>
                    <a:pt x="101290" y="90203"/>
                  </a:lnTo>
                  <a:lnTo>
                    <a:pt x="111175" y="88532"/>
                  </a:lnTo>
                  <a:lnTo>
                    <a:pt x="129555" y="79280"/>
                  </a:lnTo>
                  <a:lnTo>
                    <a:pt x="145121" y="65922"/>
                  </a:lnTo>
                  <a:lnTo>
                    <a:pt x="155121" y="50739"/>
                  </a:lnTo>
                  <a:lnTo>
                    <a:pt x="157716" y="34746"/>
                  </a:lnTo>
                  <a:lnTo>
                    <a:pt x="157114" y="26598"/>
                  </a:lnTo>
                  <a:lnTo>
                    <a:pt x="153939" y="20241"/>
                  </a:lnTo>
                  <a:lnTo>
                    <a:pt x="143014" y="10713"/>
                  </a:lnTo>
                  <a:lnTo>
                    <a:pt x="121269" y="150"/>
                  </a:lnTo>
                  <a:lnTo>
                    <a:pt x="88425" y="0"/>
                  </a:lnTo>
                  <a:lnTo>
                    <a:pt x="67669" y="8497"/>
                  </a:lnTo>
                  <a:lnTo>
                    <a:pt x="42856" y="28875"/>
                  </a:lnTo>
                  <a:lnTo>
                    <a:pt x="23792" y="57410"/>
                  </a:lnTo>
                  <a:lnTo>
                    <a:pt x="2738" y="109612"/>
                  </a:lnTo>
                  <a:lnTo>
                    <a:pt x="0" y="130561"/>
                  </a:lnTo>
                  <a:lnTo>
                    <a:pt x="13735" y="185174"/>
                  </a:lnTo>
                  <a:lnTo>
                    <a:pt x="34240" y="233866"/>
                  </a:lnTo>
                  <a:lnTo>
                    <a:pt x="69714" y="285225"/>
                  </a:lnTo>
                  <a:lnTo>
                    <a:pt x="95339" y="305539"/>
                  </a:lnTo>
                  <a:lnTo>
                    <a:pt x="126354" y="314435"/>
                  </a:lnTo>
                  <a:lnTo>
                    <a:pt x="176609" y="316516"/>
                  </a:lnTo>
                  <a:lnTo>
                    <a:pt x="215462" y="310393"/>
                  </a:lnTo>
                  <a:lnTo>
                    <a:pt x="255762" y="2932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23848" y="3561408"/>
              <a:ext cx="74891" cy="366127"/>
            </a:xfrm>
            <a:custGeom>
              <a:avLst/>
              <a:gdLst/>
              <a:ahLst/>
              <a:cxnLst/>
              <a:rect l="0" t="0" r="0" b="0"/>
              <a:pathLst>
                <a:path w="74891" h="366127">
                  <a:moveTo>
                    <a:pt x="0" y="0"/>
                  </a:moveTo>
                  <a:lnTo>
                    <a:pt x="8835" y="13252"/>
                  </a:lnTo>
                  <a:lnTo>
                    <a:pt x="20819" y="60660"/>
                  </a:lnTo>
                  <a:lnTo>
                    <a:pt x="28835" y="114438"/>
                  </a:lnTo>
                  <a:lnTo>
                    <a:pt x="37311" y="177822"/>
                  </a:lnTo>
                  <a:lnTo>
                    <a:pt x="52810" y="232530"/>
                  </a:lnTo>
                  <a:lnTo>
                    <a:pt x="63817" y="287962"/>
                  </a:lnTo>
                  <a:lnTo>
                    <a:pt x="72429" y="348495"/>
                  </a:lnTo>
                  <a:lnTo>
                    <a:pt x="74890" y="3661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504954" y="3586371"/>
              <a:ext cx="193490" cy="307880"/>
            </a:xfrm>
            <a:custGeom>
              <a:avLst/>
              <a:gdLst/>
              <a:ahLst/>
              <a:cxnLst/>
              <a:rect l="0" t="0" r="0" b="0"/>
              <a:pathLst>
                <a:path w="193490" h="307880">
                  <a:moveTo>
                    <a:pt x="185168" y="0"/>
                  </a:moveTo>
                  <a:lnTo>
                    <a:pt x="143513" y="15118"/>
                  </a:lnTo>
                  <a:lnTo>
                    <a:pt x="87682" y="60049"/>
                  </a:lnTo>
                  <a:lnTo>
                    <a:pt x="65471" y="79327"/>
                  </a:lnTo>
                  <a:lnTo>
                    <a:pt x="48142" y="86107"/>
                  </a:lnTo>
                  <a:lnTo>
                    <a:pt x="29962" y="90970"/>
                  </a:lnTo>
                  <a:lnTo>
                    <a:pt x="15719" y="99295"/>
                  </a:lnTo>
                  <a:lnTo>
                    <a:pt x="5690" y="114090"/>
                  </a:lnTo>
                  <a:lnTo>
                    <a:pt x="0" y="132068"/>
                  </a:lnTo>
                  <a:lnTo>
                    <a:pt x="553" y="149304"/>
                  </a:lnTo>
                  <a:lnTo>
                    <a:pt x="6347" y="163745"/>
                  </a:lnTo>
                  <a:lnTo>
                    <a:pt x="16009" y="176326"/>
                  </a:lnTo>
                  <a:lnTo>
                    <a:pt x="73122" y="222864"/>
                  </a:lnTo>
                  <a:lnTo>
                    <a:pt x="131751" y="274548"/>
                  </a:lnTo>
                  <a:lnTo>
                    <a:pt x="193489" y="3078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90122" y="3642060"/>
              <a:ext cx="208027" cy="293796"/>
            </a:xfrm>
            <a:custGeom>
              <a:avLst/>
              <a:gdLst/>
              <a:ahLst/>
              <a:cxnLst/>
              <a:rect l="0" t="0" r="0" b="0"/>
              <a:pathLst>
                <a:path w="208027" h="293796">
                  <a:moveTo>
                    <a:pt x="0" y="127375"/>
                  </a:moveTo>
                  <a:lnTo>
                    <a:pt x="21779" y="115013"/>
                  </a:lnTo>
                  <a:lnTo>
                    <a:pt x="43580" y="108628"/>
                  </a:lnTo>
                  <a:lnTo>
                    <a:pt x="66213" y="110105"/>
                  </a:lnTo>
                  <a:lnTo>
                    <a:pt x="88600" y="114152"/>
                  </a:lnTo>
                  <a:lnTo>
                    <a:pt x="121995" y="110307"/>
                  </a:lnTo>
                  <a:lnTo>
                    <a:pt x="144211" y="102531"/>
                  </a:lnTo>
                  <a:lnTo>
                    <a:pt x="161481" y="90445"/>
                  </a:lnTo>
                  <a:lnTo>
                    <a:pt x="168675" y="83339"/>
                  </a:lnTo>
                  <a:lnTo>
                    <a:pt x="176668" y="65581"/>
                  </a:lnTo>
                  <a:lnTo>
                    <a:pt x="178800" y="55668"/>
                  </a:lnTo>
                  <a:lnTo>
                    <a:pt x="178372" y="47211"/>
                  </a:lnTo>
                  <a:lnTo>
                    <a:pt x="172966" y="32883"/>
                  </a:lnTo>
                  <a:lnTo>
                    <a:pt x="159525" y="14420"/>
                  </a:lnTo>
                  <a:lnTo>
                    <a:pt x="139415" y="1656"/>
                  </a:lnTo>
                  <a:lnTo>
                    <a:pt x="123908" y="0"/>
                  </a:lnTo>
                  <a:lnTo>
                    <a:pt x="108695" y="3270"/>
                  </a:lnTo>
                  <a:lnTo>
                    <a:pt x="83862" y="20437"/>
                  </a:lnTo>
                  <a:lnTo>
                    <a:pt x="61150" y="46052"/>
                  </a:lnTo>
                  <a:lnTo>
                    <a:pt x="44418" y="74104"/>
                  </a:lnTo>
                  <a:lnTo>
                    <a:pt x="36583" y="110255"/>
                  </a:lnTo>
                  <a:lnTo>
                    <a:pt x="38679" y="141409"/>
                  </a:lnTo>
                  <a:lnTo>
                    <a:pt x="53389" y="193941"/>
                  </a:lnTo>
                  <a:lnTo>
                    <a:pt x="64102" y="223836"/>
                  </a:lnTo>
                  <a:lnTo>
                    <a:pt x="89164" y="256926"/>
                  </a:lnTo>
                  <a:lnTo>
                    <a:pt x="114355" y="274139"/>
                  </a:lnTo>
                  <a:lnTo>
                    <a:pt x="173455" y="286447"/>
                  </a:lnTo>
                  <a:lnTo>
                    <a:pt x="208026" y="2937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973038" y="3676911"/>
              <a:ext cx="116496" cy="252466"/>
            </a:xfrm>
            <a:custGeom>
              <a:avLst/>
              <a:gdLst/>
              <a:ahLst/>
              <a:cxnLst/>
              <a:rect l="0" t="0" r="0" b="0"/>
              <a:pathLst>
                <a:path w="116496" h="252466">
                  <a:moveTo>
                    <a:pt x="0" y="67560"/>
                  </a:moveTo>
                  <a:lnTo>
                    <a:pt x="6643" y="130958"/>
                  </a:lnTo>
                  <a:lnTo>
                    <a:pt x="25027" y="192190"/>
                  </a:lnTo>
                  <a:lnTo>
                    <a:pt x="45306" y="252465"/>
                  </a:lnTo>
                  <a:lnTo>
                    <a:pt x="43867" y="244662"/>
                  </a:lnTo>
                  <a:lnTo>
                    <a:pt x="23058" y="186922"/>
                  </a:lnTo>
                  <a:lnTo>
                    <a:pt x="8435" y="128206"/>
                  </a:lnTo>
                  <a:lnTo>
                    <a:pt x="1666" y="75225"/>
                  </a:lnTo>
                  <a:lnTo>
                    <a:pt x="4911" y="40451"/>
                  </a:lnTo>
                  <a:lnTo>
                    <a:pt x="11736" y="22844"/>
                  </a:lnTo>
                  <a:lnTo>
                    <a:pt x="16145" y="15560"/>
                  </a:lnTo>
                  <a:lnTo>
                    <a:pt x="28441" y="5001"/>
                  </a:lnTo>
                  <a:lnTo>
                    <a:pt x="35603" y="891"/>
                  </a:lnTo>
                  <a:lnTo>
                    <a:pt x="43151" y="0"/>
                  </a:lnTo>
                  <a:lnTo>
                    <a:pt x="58935" y="3941"/>
                  </a:lnTo>
                  <a:lnTo>
                    <a:pt x="116495" y="342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189978" y="3727663"/>
              <a:ext cx="201347" cy="260611"/>
            </a:xfrm>
            <a:custGeom>
              <a:avLst/>
              <a:gdLst/>
              <a:ahLst/>
              <a:cxnLst/>
              <a:rect l="0" t="0" r="0" b="0"/>
              <a:pathLst>
                <a:path w="201347" h="260611">
                  <a:moveTo>
                    <a:pt x="16049" y="66734"/>
                  </a:moveTo>
                  <a:lnTo>
                    <a:pt x="27631" y="129061"/>
                  </a:lnTo>
                  <a:lnTo>
                    <a:pt x="34491" y="188161"/>
                  </a:lnTo>
                  <a:lnTo>
                    <a:pt x="47026" y="243644"/>
                  </a:lnTo>
                  <a:lnTo>
                    <a:pt x="47795" y="254017"/>
                  </a:lnTo>
                  <a:lnTo>
                    <a:pt x="46459" y="259082"/>
                  </a:lnTo>
                  <a:lnTo>
                    <a:pt x="43719" y="260610"/>
                  </a:lnTo>
                  <a:lnTo>
                    <a:pt x="40043" y="259780"/>
                  </a:lnTo>
                  <a:lnTo>
                    <a:pt x="33494" y="246530"/>
                  </a:lnTo>
                  <a:lnTo>
                    <a:pt x="13210" y="193894"/>
                  </a:lnTo>
                  <a:lnTo>
                    <a:pt x="2408" y="149860"/>
                  </a:lnTo>
                  <a:lnTo>
                    <a:pt x="0" y="96714"/>
                  </a:lnTo>
                  <a:lnTo>
                    <a:pt x="8418" y="53531"/>
                  </a:lnTo>
                  <a:lnTo>
                    <a:pt x="22623" y="24710"/>
                  </a:lnTo>
                  <a:lnTo>
                    <a:pt x="42960" y="4459"/>
                  </a:lnTo>
                  <a:lnTo>
                    <a:pt x="50632" y="1179"/>
                  </a:lnTo>
                  <a:lnTo>
                    <a:pt x="66553" y="0"/>
                  </a:lnTo>
                  <a:lnTo>
                    <a:pt x="127534" y="11733"/>
                  </a:lnTo>
                  <a:lnTo>
                    <a:pt x="160440" y="28556"/>
                  </a:lnTo>
                  <a:lnTo>
                    <a:pt x="184778" y="55525"/>
                  </a:lnTo>
                  <a:lnTo>
                    <a:pt x="199283" y="86939"/>
                  </a:lnTo>
                  <a:lnTo>
                    <a:pt x="201346" y="106225"/>
                  </a:lnTo>
                  <a:lnTo>
                    <a:pt x="190256" y="167132"/>
                  </a:lnTo>
                  <a:lnTo>
                    <a:pt x="182470" y="1998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455659" y="3661123"/>
              <a:ext cx="191385" cy="273310"/>
            </a:xfrm>
            <a:custGeom>
              <a:avLst/>
              <a:gdLst/>
              <a:ahLst/>
              <a:cxnLst/>
              <a:rect l="0" t="0" r="0" b="0"/>
              <a:pathLst>
                <a:path w="191385" h="273310">
                  <a:moveTo>
                    <a:pt x="0" y="99990"/>
                  </a:moveTo>
                  <a:lnTo>
                    <a:pt x="13252" y="108825"/>
                  </a:lnTo>
                  <a:lnTo>
                    <a:pt x="27155" y="110697"/>
                  </a:lnTo>
                  <a:lnTo>
                    <a:pt x="55507" y="111484"/>
                  </a:lnTo>
                  <a:lnTo>
                    <a:pt x="113360" y="115030"/>
                  </a:lnTo>
                  <a:lnTo>
                    <a:pt x="135750" y="111914"/>
                  </a:lnTo>
                  <a:lnTo>
                    <a:pt x="144125" y="107939"/>
                  </a:lnTo>
                  <a:lnTo>
                    <a:pt x="155895" y="96127"/>
                  </a:lnTo>
                  <a:lnTo>
                    <a:pt x="167719" y="73883"/>
                  </a:lnTo>
                  <a:lnTo>
                    <a:pt x="168211" y="65943"/>
                  </a:lnTo>
                  <a:lnTo>
                    <a:pt x="163827" y="49725"/>
                  </a:lnTo>
                  <a:lnTo>
                    <a:pt x="150961" y="25000"/>
                  </a:lnTo>
                  <a:lnTo>
                    <a:pt x="131022" y="4525"/>
                  </a:lnTo>
                  <a:lnTo>
                    <a:pt x="122481" y="1213"/>
                  </a:lnTo>
                  <a:lnTo>
                    <a:pt x="103130" y="0"/>
                  </a:lnTo>
                  <a:lnTo>
                    <a:pt x="84666" y="7473"/>
                  </a:lnTo>
                  <a:lnTo>
                    <a:pt x="54631" y="30453"/>
                  </a:lnTo>
                  <a:lnTo>
                    <a:pt x="31816" y="65161"/>
                  </a:lnTo>
                  <a:lnTo>
                    <a:pt x="21548" y="92136"/>
                  </a:lnTo>
                  <a:lnTo>
                    <a:pt x="17288" y="144796"/>
                  </a:lnTo>
                  <a:lnTo>
                    <a:pt x="24337" y="184039"/>
                  </a:lnTo>
                  <a:lnTo>
                    <a:pt x="42577" y="226992"/>
                  </a:lnTo>
                  <a:lnTo>
                    <a:pt x="68404" y="258522"/>
                  </a:lnTo>
                  <a:lnTo>
                    <a:pt x="88957" y="267528"/>
                  </a:lnTo>
                  <a:lnTo>
                    <a:pt x="135402" y="273309"/>
                  </a:lnTo>
                  <a:lnTo>
                    <a:pt x="191384" y="2664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738574" y="3511482"/>
              <a:ext cx="58248" cy="399411"/>
            </a:xfrm>
            <a:custGeom>
              <a:avLst/>
              <a:gdLst/>
              <a:ahLst/>
              <a:cxnLst/>
              <a:rect l="0" t="0" r="0" b="0"/>
              <a:pathLst>
                <a:path w="58248" h="399411">
                  <a:moveTo>
                    <a:pt x="0" y="0"/>
                  </a:moveTo>
                  <a:lnTo>
                    <a:pt x="4416" y="60656"/>
                  </a:lnTo>
                  <a:lnTo>
                    <a:pt x="11581" y="111866"/>
                  </a:lnTo>
                  <a:lnTo>
                    <a:pt x="15642" y="169787"/>
                  </a:lnTo>
                  <a:lnTo>
                    <a:pt x="20928" y="229780"/>
                  </a:lnTo>
                  <a:lnTo>
                    <a:pt x="31773" y="287051"/>
                  </a:lnTo>
                  <a:lnTo>
                    <a:pt x="44733" y="340795"/>
                  </a:lnTo>
                  <a:lnTo>
                    <a:pt x="58247" y="3994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073150" y="3694545"/>
              <a:ext cx="264540" cy="291238"/>
            </a:xfrm>
            <a:custGeom>
              <a:avLst/>
              <a:gdLst/>
              <a:ahLst/>
              <a:cxnLst/>
              <a:rect l="0" t="0" r="0" b="0"/>
              <a:pathLst>
                <a:path w="264540" h="291238">
                  <a:moveTo>
                    <a:pt x="6587" y="0"/>
                  </a:moveTo>
                  <a:lnTo>
                    <a:pt x="0" y="29620"/>
                  </a:lnTo>
                  <a:lnTo>
                    <a:pt x="883" y="91940"/>
                  </a:lnTo>
                  <a:lnTo>
                    <a:pt x="18197" y="147059"/>
                  </a:lnTo>
                  <a:lnTo>
                    <a:pt x="37823" y="207860"/>
                  </a:lnTo>
                  <a:lnTo>
                    <a:pt x="46973" y="228601"/>
                  </a:lnTo>
                  <a:lnTo>
                    <a:pt x="59670" y="242750"/>
                  </a:lnTo>
                  <a:lnTo>
                    <a:pt x="66939" y="247817"/>
                  </a:lnTo>
                  <a:lnTo>
                    <a:pt x="82411" y="250983"/>
                  </a:lnTo>
                  <a:lnTo>
                    <a:pt x="90421" y="250532"/>
                  </a:lnTo>
                  <a:lnTo>
                    <a:pt x="104250" y="245101"/>
                  </a:lnTo>
                  <a:lnTo>
                    <a:pt x="139606" y="219449"/>
                  </a:lnTo>
                  <a:lnTo>
                    <a:pt x="157358" y="191789"/>
                  </a:lnTo>
                  <a:lnTo>
                    <a:pt x="178155" y="134024"/>
                  </a:lnTo>
                  <a:lnTo>
                    <a:pt x="195162" y="81439"/>
                  </a:lnTo>
                  <a:lnTo>
                    <a:pt x="205193" y="20794"/>
                  </a:lnTo>
                  <a:lnTo>
                    <a:pt x="207120" y="79854"/>
                  </a:lnTo>
                  <a:lnTo>
                    <a:pt x="217860" y="142876"/>
                  </a:lnTo>
                  <a:lnTo>
                    <a:pt x="234070" y="199099"/>
                  </a:lnTo>
                  <a:lnTo>
                    <a:pt x="250369" y="256868"/>
                  </a:lnTo>
                  <a:lnTo>
                    <a:pt x="264539" y="2912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395937" y="3702866"/>
              <a:ext cx="58247" cy="407732"/>
            </a:xfrm>
            <a:custGeom>
              <a:avLst/>
              <a:gdLst/>
              <a:ahLst/>
              <a:cxnLst/>
              <a:rect l="0" t="0" r="0" b="0"/>
              <a:pathLst>
                <a:path w="58247" h="407732">
                  <a:moveTo>
                    <a:pt x="0" y="0"/>
                  </a:moveTo>
                  <a:lnTo>
                    <a:pt x="0" y="55161"/>
                  </a:lnTo>
                  <a:lnTo>
                    <a:pt x="924" y="117529"/>
                  </a:lnTo>
                  <a:lnTo>
                    <a:pt x="9052" y="178337"/>
                  </a:lnTo>
                  <a:lnTo>
                    <a:pt x="16566" y="237914"/>
                  </a:lnTo>
                  <a:lnTo>
                    <a:pt x="28092" y="293928"/>
                  </a:lnTo>
                  <a:lnTo>
                    <a:pt x="39993" y="353407"/>
                  </a:lnTo>
                  <a:lnTo>
                    <a:pt x="58246" y="4077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383199" y="3737967"/>
              <a:ext cx="222430" cy="199840"/>
            </a:xfrm>
            <a:custGeom>
              <a:avLst/>
              <a:gdLst/>
              <a:ahLst/>
              <a:cxnLst/>
              <a:rect l="0" t="0" r="0" b="0"/>
              <a:pathLst>
                <a:path w="222430" h="199840">
                  <a:moveTo>
                    <a:pt x="4417" y="39788"/>
                  </a:moveTo>
                  <a:lnTo>
                    <a:pt x="0" y="22119"/>
                  </a:lnTo>
                  <a:lnTo>
                    <a:pt x="548" y="15065"/>
                  </a:lnTo>
                  <a:lnTo>
                    <a:pt x="6088" y="2296"/>
                  </a:lnTo>
                  <a:lnTo>
                    <a:pt x="12003" y="0"/>
                  </a:lnTo>
                  <a:lnTo>
                    <a:pt x="28437" y="2381"/>
                  </a:lnTo>
                  <a:lnTo>
                    <a:pt x="88964" y="24064"/>
                  </a:lnTo>
                  <a:lnTo>
                    <a:pt x="150387" y="49925"/>
                  </a:lnTo>
                  <a:lnTo>
                    <a:pt x="169709" y="67755"/>
                  </a:lnTo>
                  <a:lnTo>
                    <a:pt x="214249" y="126643"/>
                  </a:lnTo>
                  <a:lnTo>
                    <a:pt x="221875" y="145267"/>
                  </a:lnTo>
                  <a:lnTo>
                    <a:pt x="222429" y="154486"/>
                  </a:lnTo>
                  <a:lnTo>
                    <a:pt x="218114" y="172127"/>
                  </a:lnTo>
                  <a:lnTo>
                    <a:pt x="212525" y="178865"/>
                  </a:lnTo>
                  <a:lnTo>
                    <a:pt x="196454" y="188817"/>
                  </a:lnTo>
                  <a:lnTo>
                    <a:pt x="166614" y="199618"/>
                  </a:lnTo>
                  <a:lnTo>
                    <a:pt x="134351" y="199839"/>
                  </a:lnTo>
                  <a:lnTo>
                    <a:pt x="70985" y="1729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827120" y="3801866"/>
              <a:ext cx="217861" cy="250485"/>
            </a:xfrm>
            <a:custGeom>
              <a:avLst/>
              <a:gdLst/>
              <a:ahLst/>
              <a:cxnLst/>
              <a:rect l="0" t="0" r="0" b="0"/>
              <a:pathLst>
                <a:path w="217861" h="250485">
                  <a:moveTo>
                    <a:pt x="176255" y="167273"/>
                  </a:moveTo>
                  <a:lnTo>
                    <a:pt x="188598" y="108670"/>
                  </a:lnTo>
                  <a:lnTo>
                    <a:pt x="186980" y="88219"/>
                  </a:lnTo>
                  <a:lnTo>
                    <a:pt x="172036" y="55914"/>
                  </a:lnTo>
                  <a:lnTo>
                    <a:pt x="130375" y="12885"/>
                  </a:lnTo>
                  <a:lnTo>
                    <a:pt x="104003" y="0"/>
                  </a:lnTo>
                  <a:lnTo>
                    <a:pt x="83429" y="782"/>
                  </a:lnTo>
                  <a:lnTo>
                    <a:pt x="63808" y="7293"/>
                  </a:lnTo>
                  <a:lnTo>
                    <a:pt x="21313" y="36264"/>
                  </a:lnTo>
                  <a:lnTo>
                    <a:pt x="7847" y="54190"/>
                  </a:lnTo>
                  <a:lnTo>
                    <a:pt x="2961" y="64148"/>
                  </a:lnTo>
                  <a:lnTo>
                    <a:pt x="0" y="85074"/>
                  </a:lnTo>
                  <a:lnTo>
                    <a:pt x="5995" y="120112"/>
                  </a:lnTo>
                  <a:lnTo>
                    <a:pt x="20170" y="164532"/>
                  </a:lnTo>
                  <a:lnTo>
                    <a:pt x="31070" y="177767"/>
                  </a:lnTo>
                  <a:lnTo>
                    <a:pt x="37859" y="182590"/>
                  </a:lnTo>
                  <a:lnTo>
                    <a:pt x="57731" y="185484"/>
                  </a:lnTo>
                  <a:lnTo>
                    <a:pt x="79199" y="182764"/>
                  </a:lnTo>
                  <a:lnTo>
                    <a:pt x="118558" y="160844"/>
                  </a:lnTo>
                  <a:lnTo>
                    <a:pt x="138717" y="135988"/>
                  </a:lnTo>
                  <a:lnTo>
                    <a:pt x="152100" y="79475"/>
                  </a:lnTo>
                  <a:lnTo>
                    <a:pt x="154605" y="69910"/>
                  </a:lnTo>
                  <a:lnTo>
                    <a:pt x="157199" y="66307"/>
                  </a:lnTo>
                  <a:lnTo>
                    <a:pt x="159852" y="66678"/>
                  </a:lnTo>
                  <a:lnTo>
                    <a:pt x="162546" y="69700"/>
                  </a:lnTo>
                  <a:lnTo>
                    <a:pt x="179043" y="128703"/>
                  </a:lnTo>
                  <a:lnTo>
                    <a:pt x="191050" y="184310"/>
                  </a:lnTo>
                  <a:lnTo>
                    <a:pt x="207805" y="227893"/>
                  </a:lnTo>
                  <a:lnTo>
                    <a:pt x="217860" y="2504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111547" y="3827682"/>
              <a:ext cx="216348" cy="208027"/>
            </a:xfrm>
            <a:custGeom>
              <a:avLst/>
              <a:gdLst/>
              <a:ahLst/>
              <a:cxnLst/>
              <a:rect l="0" t="0" r="0" b="0"/>
              <a:pathLst>
                <a:path w="216348" h="208027">
                  <a:moveTo>
                    <a:pt x="0" y="0"/>
                  </a:moveTo>
                  <a:lnTo>
                    <a:pt x="0" y="57909"/>
                  </a:lnTo>
                  <a:lnTo>
                    <a:pt x="9052" y="113619"/>
                  </a:lnTo>
                  <a:lnTo>
                    <a:pt x="22286" y="169158"/>
                  </a:lnTo>
                  <a:lnTo>
                    <a:pt x="27780" y="188902"/>
                  </a:lnTo>
                  <a:lnTo>
                    <a:pt x="27765" y="192503"/>
                  </a:lnTo>
                  <a:lnTo>
                    <a:pt x="25907" y="192129"/>
                  </a:lnTo>
                  <a:lnTo>
                    <a:pt x="22819" y="189107"/>
                  </a:lnTo>
                  <a:lnTo>
                    <a:pt x="5603" y="148848"/>
                  </a:lnTo>
                  <a:lnTo>
                    <a:pt x="738" y="92413"/>
                  </a:lnTo>
                  <a:lnTo>
                    <a:pt x="2178" y="68809"/>
                  </a:lnTo>
                  <a:lnTo>
                    <a:pt x="13384" y="32304"/>
                  </a:lnTo>
                  <a:lnTo>
                    <a:pt x="23207" y="15590"/>
                  </a:lnTo>
                  <a:lnTo>
                    <a:pt x="30264" y="11318"/>
                  </a:lnTo>
                  <a:lnTo>
                    <a:pt x="47968" y="9036"/>
                  </a:lnTo>
                  <a:lnTo>
                    <a:pt x="74310" y="12950"/>
                  </a:lnTo>
                  <a:lnTo>
                    <a:pt x="104098" y="24383"/>
                  </a:lnTo>
                  <a:lnTo>
                    <a:pt x="131929" y="48316"/>
                  </a:lnTo>
                  <a:lnTo>
                    <a:pt x="159540" y="84741"/>
                  </a:lnTo>
                  <a:lnTo>
                    <a:pt x="193116" y="148209"/>
                  </a:lnTo>
                  <a:lnTo>
                    <a:pt x="216347" y="208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359603" y="3702103"/>
              <a:ext cx="234566" cy="367361"/>
            </a:xfrm>
            <a:custGeom>
              <a:avLst/>
              <a:gdLst/>
              <a:ahLst/>
              <a:cxnLst/>
              <a:rect l="0" t="0" r="0" b="0"/>
              <a:pathLst>
                <a:path w="234566" h="367361">
                  <a:moveTo>
                    <a:pt x="226244" y="333605"/>
                  </a:moveTo>
                  <a:lnTo>
                    <a:pt x="214662" y="271279"/>
                  </a:lnTo>
                  <a:lnTo>
                    <a:pt x="202267" y="237475"/>
                  </a:lnTo>
                  <a:lnTo>
                    <a:pt x="187234" y="221230"/>
                  </a:lnTo>
                  <a:lnTo>
                    <a:pt x="130089" y="184197"/>
                  </a:lnTo>
                  <a:lnTo>
                    <a:pt x="90710" y="168116"/>
                  </a:lnTo>
                  <a:lnTo>
                    <a:pt x="66771" y="166982"/>
                  </a:lnTo>
                  <a:lnTo>
                    <a:pt x="46269" y="174490"/>
                  </a:lnTo>
                  <a:lnTo>
                    <a:pt x="14924" y="197494"/>
                  </a:lnTo>
                  <a:lnTo>
                    <a:pt x="5043" y="213631"/>
                  </a:lnTo>
                  <a:lnTo>
                    <a:pt x="1114" y="223112"/>
                  </a:lnTo>
                  <a:lnTo>
                    <a:pt x="0" y="258542"/>
                  </a:lnTo>
                  <a:lnTo>
                    <a:pt x="23592" y="314109"/>
                  </a:lnTo>
                  <a:lnTo>
                    <a:pt x="33550" y="332337"/>
                  </a:lnTo>
                  <a:lnTo>
                    <a:pt x="50304" y="349683"/>
                  </a:lnTo>
                  <a:lnTo>
                    <a:pt x="80527" y="366209"/>
                  </a:lnTo>
                  <a:lnTo>
                    <a:pt x="90268" y="367360"/>
                  </a:lnTo>
                  <a:lnTo>
                    <a:pt x="108488" y="363708"/>
                  </a:lnTo>
                  <a:lnTo>
                    <a:pt x="129921" y="351256"/>
                  </a:lnTo>
                  <a:lnTo>
                    <a:pt x="147984" y="335856"/>
                  </a:lnTo>
                  <a:lnTo>
                    <a:pt x="182664" y="281707"/>
                  </a:lnTo>
                  <a:lnTo>
                    <a:pt x="198247" y="238116"/>
                  </a:lnTo>
                  <a:lnTo>
                    <a:pt x="207085" y="177463"/>
                  </a:lnTo>
                  <a:lnTo>
                    <a:pt x="214064" y="118783"/>
                  </a:lnTo>
                  <a:lnTo>
                    <a:pt x="210373" y="64393"/>
                  </a:lnTo>
                  <a:lnTo>
                    <a:pt x="202187" y="21071"/>
                  </a:lnTo>
                  <a:lnTo>
                    <a:pt x="193671" y="2392"/>
                  </a:lnTo>
                  <a:lnTo>
                    <a:pt x="189735" y="0"/>
                  </a:lnTo>
                  <a:lnTo>
                    <a:pt x="186187" y="2103"/>
                  </a:lnTo>
                  <a:lnTo>
                    <a:pt x="182898" y="7204"/>
                  </a:lnTo>
                  <a:lnTo>
                    <a:pt x="178267" y="32052"/>
                  </a:lnTo>
                  <a:lnTo>
                    <a:pt x="183654" y="88216"/>
                  </a:lnTo>
                  <a:lnTo>
                    <a:pt x="188969" y="149027"/>
                  </a:lnTo>
                  <a:lnTo>
                    <a:pt x="197027" y="207499"/>
                  </a:lnTo>
                  <a:lnTo>
                    <a:pt x="212489" y="263020"/>
                  </a:lnTo>
                  <a:lnTo>
                    <a:pt x="222138" y="319630"/>
                  </a:lnTo>
                  <a:lnTo>
                    <a:pt x="234565" y="3585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936304" y="4219118"/>
              <a:ext cx="224015" cy="390743"/>
            </a:xfrm>
            <a:custGeom>
              <a:avLst/>
              <a:gdLst/>
              <a:ahLst/>
              <a:cxnLst/>
              <a:rect l="0" t="0" r="0" b="0"/>
              <a:pathLst>
                <a:path w="224015" h="390743">
                  <a:moveTo>
                    <a:pt x="216849" y="390742"/>
                  </a:moveTo>
                  <a:lnTo>
                    <a:pt x="224014" y="339998"/>
                  </a:lnTo>
                  <a:lnTo>
                    <a:pt x="211656" y="286482"/>
                  </a:lnTo>
                  <a:lnTo>
                    <a:pt x="195792" y="242431"/>
                  </a:lnTo>
                  <a:lnTo>
                    <a:pt x="173936" y="211504"/>
                  </a:lnTo>
                  <a:lnTo>
                    <a:pt x="148969" y="191143"/>
                  </a:lnTo>
                  <a:lnTo>
                    <a:pt x="97043" y="172366"/>
                  </a:lnTo>
                  <a:lnTo>
                    <a:pt x="64138" y="167938"/>
                  </a:lnTo>
                  <a:lnTo>
                    <a:pt x="44502" y="174299"/>
                  </a:lnTo>
                  <a:lnTo>
                    <a:pt x="27455" y="187296"/>
                  </a:lnTo>
                  <a:lnTo>
                    <a:pt x="13714" y="205400"/>
                  </a:lnTo>
                  <a:lnTo>
                    <a:pt x="0" y="240802"/>
                  </a:lnTo>
                  <a:lnTo>
                    <a:pt x="167" y="252875"/>
                  </a:lnTo>
                  <a:lnTo>
                    <a:pt x="7750" y="276152"/>
                  </a:lnTo>
                  <a:lnTo>
                    <a:pt x="46647" y="334679"/>
                  </a:lnTo>
                  <a:lnTo>
                    <a:pt x="68416" y="349270"/>
                  </a:lnTo>
                  <a:lnTo>
                    <a:pt x="77213" y="350150"/>
                  </a:lnTo>
                  <a:lnTo>
                    <a:pt x="96850" y="346197"/>
                  </a:lnTo>
                  <a:lnTo>
                    <a:pt x="128696" y="320324"/>
                  </a:lnTo>
                  <a:lnTo>
                    <a:pt x="148303" y="292214"/>
                  </a:lnTo>
                  <a:lnTo>
                    <a:pt x="177911" y="232720"/>
                  </a:lnTo>
                  <a:lnTo>
                    <a:pt x="200039" y="174400"/>
                  </a:lnTo>
                  <a:lnTo>
                    <a:pt x="206013" y="146968"/>
                  </a:lnTo>
                  <a:lnTo>
                    <a:pt x="208031" y="91314"/>
                  </a:lnTo>
                  <a:lnTo>
                    <a:pt x="208381" y="41297"/>
                  </a:lnTo>
                  <a:lnTo>
                    <a:pt x="204067" y="4595"/>
                  </a:lnTo>
                  <a:lnTo>
                    <a:pt x="200932" y="174"/>
                  </a:lnTo>
                  <a:lnTo>
                    <a:pt x="196992" y="0"/>
                  </a:lnTo>
                  <a:lnTo>
                    <a:pt x="192517" y="2658"/>
                  </a:lnTo>
                  <a:lnTo>
                    <a:pt x="185078" y="13008"/>
                  </a:lnTo>
                  <a:lnTo>
                    <a:pt x="172769" y="42252"/>
                  </a:lnTo>
                  <a:lnTo>
                    <a:pt x="168078" y="99462"/>
                  </a:lnTo>
                  <a:lnTo>
                    <a:pt x="164686" y="154731"/>
                  </a:lnTo>
                  <a:lnTo>
                    <a:pt x="160328" y="217622"/>
                  </a:lnTo>
                  <a:lnTo>
                    <a:pt x="165872" y="278297"/>
                  </a:lnTo>
                  <a:lnTo>
                    <a:pt x="174283" y="322611"/>
                  </a:lnTo>
                  <a:lnTo>
                    <a:pt x="191886" y="3657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205452" y="4400167"/>
              <a:ext cx="155727" cy="221708"/>
            </a:xfrm>
            <a:custGeom>
              <a:avLst/>
              <a:gdLst/>
              <a:ahLst/>
              <a:cxnLst/>
              <a:rect l="0" t="0" r="0" b="0"/>
              <a:pathLst>
                <a:path w="155727" h="221708">
                  <a:moveTo>
                    <a:pt x="155726" y="59915"/>
                  </a:moveTo>
                  <a:lnTo>
                    <a:pt x="116607" y="12816"/>
                  </a:lnTo>
                  <a:lnTo>
                    <a:pt x="95750" y="553"/>
                  </a:lnTo>
                  <a:lnTo>
                    <a:pt x="88006" y="0"/>
                  </a:lnTo>
                  <a:lnTo>
                    <a:pt x="72004" y="4316"/>
                  </a:lnTo>
                  <a:lnTo>
                    <a:pt x="42985" y="21560"/>
                  </a:lnTo>
                  <a:lnTo>
                    <a:pt x="19798" y="48653"/>
                  </a:lnTo>
                  <a:lnTo>
                    <a:pt x="5635" y="75685"/>
                  </a:lnTo>
                  <a:lnTo>
                    <a:pt x="0" y="105679"/>
                  </a:lnTo>
                  <a:lnTo>
                    <a:pt x="16582" y="166566"/>
                  </a:lnTo>
                  <a:lnTo>
                    <a:pt x="29644" y="188183"/>
                  </a:lnTo>
                  <a:lnTo>
                    <a:pt x="49644" y="210717"/>
                  </a:lnTo>
                  <a:lnTo>
                    <a:pt x="67590" y="219394"/>
                  </a:lnTo>
                  <a:lnTo>
                    <a:pt x="77553" y="221707"/>
                  </a:lnTo>
                  <a:lnTo>
                    <a:pt x="96019" y="219347"/>
                  </a:lnTo>
                  <a:lnTo>
                    <a:pt x="112548" y="211210"/>
                  </a:lnTo>
                  <a:lnTo>
                    <a:pt x="144060" y="175513"/>
                  </a:lnTo>
                  <a:lnTo>
                    <a:pt x="150541" y="156904"/>
                  </a:lnTo>
                  <a:lnTo>
                    <a:pt x="154702" y="114822"/>
                  </a:lnTo>
                  <a:lnTo>
                    <a:pt x="148473" y="51517"/>
                  </a:lnTo>
                  <a:lnTo>
                    <a:pt x="147406" y="266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402784" y="4401834"/>
              <a:ext cx="213996" cy="229168"/>
            </a:xfrm>
            <a:custGeom>
              <a:avLst/>
              <a:gdLst/>
              <a:ahLst/>
              <a:cxnLst/>
              <a:rect l="0" t="0" r="0" b="0"/>
              <a:pathLst>
                <a:path w="213996" h="229168">
                  <a:moveTo>
                    <a:pt x="0" y="58248"/>
                  </a:moveTo>
                  <a:lnTo>
                    <a:pt x="14193" y="120738"/>
                  </a:lnTo>
                  <a:lnTo>
                    <a:pt x="31464" y="182777"/>
                  </a:lnTo>
                  <a:lnTo>
                    <a:pt x="50663" y="220229"/>
                  </a:lnTo>
                  <a:lnTo>
                    <a:pt x="55965" y="227256"/>
                  </a:lnTo>
                  <a:lnTo>
                    <a:pt x="60423" y="229167"/>
                  </a:lnTo>
                  <a:lnTo>
                    <a:pt x="64321" y="227667"/>
                  </a:lnTo>
                  <a:lnTo>
                    <a:pt x="67844" y="223894"/>
                  </a:lnTo>
                  <a:lnTo>
                    <a:pt x="71758" y="209839"/>
                  </a:lnTo>
                  <a:lnTo>
                    <a:pt x="71496" y="176204"/>
                  </a:lnTo>
                  <a:lnTo>
                    <a:pt x="70494" y="138501"/>
                  </a:lnTo>
                  <a:lnTo>
                    <a:pt x="72011" y="118879"/>
                  </a:lnTo>
                  <a:lnTo>
                    <a:pt x="68092" y="61059"/>
                  </a:lnTo>
                  <a:lnTo>
                    <a:pt x="71253" y="42855"/>
                  </a:lnTo>
                  <a:lnTo>
                    <a:pt x="74314" y="39665"/>
                  </a:lnTo>
                  <a:lnTo>
                    <a:pt x="78203" y="40311"/>
                  </a:lnTo>
                  <a:lnTo>
                    <a:pt x="82647" y="43516"/>
                  </a:lnTo>
                  <a:lnTo>
                    <a:pt x="93316" y="61279"/>
                  </a:lnTo>
                  <a:lnTo>
                    <a:pt x="119695" y="112857"/>
                  </a:lnTo>
                  <a:lnTo>
                    <a:pt x="168286" y="169735"/>
                  </a:lnTo>
                  <a:lnTo>
                    <a:pt x="179886" y="188543"/>
                  </a:lnTo>
                  <a:lnTo>
                    <a:pt x="185567" y="191339"/>
                  </a:lnTo>
                  <a:lnTo>
                    <a:pt x="191205" y="189505"/>
                  </a:lnTo>
                  <a:lnTo>
                    <a:pt x="196812" y="184584"/>
                  </a:lnTo>
                  <a:lnTo>
                    <a:pt x="209121" y="155571"/>
                  </a:lnTo>
                  <a:lnTo>
                    <a:pt x="213995" y="104352"/>
                  </a:lnTo>
                  <a:lnTo>
                    <a:pt x="209480" y="47254"/>
                  </a:lnTo>
                  <a:lnTo>
                    <a:pt x="2080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685700" y="4385192"/>
              <a:ext cx="199706" cy="250762"/>
            </a:xfrm>
            <a:custGeom>
              <a:avLst/>
              <a:gdLst/>
              <a:ahLst/>
              <a:cxnLst/>
              <a:rect l="0" t="0" r="0" b="0"/>
              <a:pathLst>
                <a:path w="199706" h="250762">
                  <a:moveTo>
                    <a:pt x="0" y="0"/>
                  </a:moveTo>
                  <a:lnTo>
                    <a:pt x="1848" y="26573"/>
                  </a:lnTo>
                  <a:lnTo>
                    <a:pt x="18746" y="82658"/>
                  </a:lnTo>
                  <a:lnTo>
                    <a:pt x="33195" y="138555"/>
                  </a:lnTo>
                  <a:lnTo>
                    <a:pt x="39114" y="172957"/>
                  </a:lnTo>
                  <a:lnTo>
                    <a:pt x="47920" y="230563"/>
                  </a:lnTo>
                  <a:lnTo>
                    <a:pt x="53852" y="250761"/>
                  </a:lnTo>
                  <a:lnTo>
                    <a:pt x="42969" y="194736"/>
                  </a:lnTo>
                  <a:lnTo>
                    <a:pt x="41785" y="141169"/>
                  </a:lnTo>
                  <a:lnTo>
                    <a:pt x="47348" y="85021"/>
                  </a:lnTo>
                  <a:lnTo>
                    <a:pt x="48781" y="59361"/>
                  </a:lnTo>
                  <a:lnTo>
                    <a:pt x="52861" y="51593"/>
                  </a:lnTo>
                  <a:lnTo>
                    <a:pt x="59279" y="47339"/>
                  </a:lnTo>
                  <a:lnTo>
                    <a:pt x="75348" y="45078"/>
                  </a:lnTo>
                  <a:lnTo>
                    <a:pt x="91735" y="47155"/>
                  </a:lnTo>
                  <a:lnTo>
                    <a:pt x="108264" y="56091"/>
                  </a:lnTo>
                  <a:lnTo>
                    <a:pt x="123931" y="70233"/>
                  </a:lnTo>
                  <a:lnTo>
                    <a:pt x="146590" y="106980"/>
                  </a:lnTo>
                  <a:lnTo>
                    <a:pt x="172727" y="164581"/>
                  </a:lnTo>
                  <a:lnTo>
                    <a:pt x="191207" y="220306"/>
                  </a:lnTo>
                  <a:lnTo>
                    <a:pt x="199705" y="2413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07644" y="4410155"/>
            <a:ext cx="2345149" cy="557511"/>
            <a:chOff x="1407644" y="4410155"/>
            <a:chExt cx="2345149" cy="557511"/>
          </a:xfrm>
        </p:grpSpPr>
        <p:sp>
          <p:nvSpPr>
            <p:cNvPr id="47" name="Freeform 46"/>
            <p:cNvSpPr/>
            <p:nvPr/>
          </p:nvSpPr>
          <p:spPr>
            <a:xfrm>
              <a:off x="1630925" y="45682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407644" y="4521037"/>
              <a:ext cx="239924" cy="346777"/>
            </a:xfrm>
            <a:custGeom>
              <a:avLst/>
              <a:gdLst/>
              <a:ahLst/>
              <a:cxnLst/>
              <a:rect l="0" t="0" r="0" b="0"/>
              <a:pathLst>
                <a:path w="239924" h="346777">
                  <a:moveTo>
                    <a:pt x="239923" y="63860"/>
                  </a:moveTo>
                  <a:lnTo>
                    <a:pt x="223924" y="29115"/>
                  </a:lnTo>
                  <a:lnTo>
                    <a:pt x="216313" y="24055"/>
                  </a:lnTo>
                  <a:lnTo>
                    <a:pt x="157838" y="6432"/>
                  </a:lnTo>
                  <a:lnTo>
                    <a:pt x="117393" y="0"/>
                  </a:lnTo>
                  <a:lnTo>
                    <a:pt x="97324" y="3426"/>
                  </a:lnTo>
                  <a:lnTo>
                    <a:pt x="51916" y="26761"/>
                  </a:lnTo>
                  <a:lnTo>
                    <a:pt x="14421" y="68871"/>
                  </a:lnTo>
                  <a:lnTo>
                    <a:pt x="5639" y="92283"/>
                  </a:lnTo>
                  <a:lnTo>
                    <a:pt x="0" y="144980"/>
                  </a:lnTo>
                  <a:lnTo>
                    <a:pt x="7847" y="198092"/>
                  </a:lnTo>
                  <a:lnTo>
                    <a:pt x="17991" y="228140"/>
                  </a:lnTo>
                  <a:lnTo>
                    <a:pt x="47082" y="288403"/>
                  </a:lnTo>
                  <a:lnTo>
                    <a:pt x="93494" y="326862"/>
                  </a:lnTo>
                  <a:lnTo>
                    <a:pt x="124934" y="339437"/>
                  </a:lnTo>
                  <a:lnTo>
                    <a:pt x="178233" y="345810"/>
                  </a:lnTo>
                  <a:lnTo>
                    <a:pt x="189997" y="3467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652603" y="4559934"/>
              <a:ext cx="186349" cy="258271"/>
            </a:xfrm>
            <a:custGeom>
              <a:avLst/>
              <a:gdLst/>
              <a:ahLst/>
              <a:cxnLst/>
              <a:rect l="0" t="0" r="0" b="0"/>
              <a:pathLst>
                <a:path w="186349" h="258271">
                  <a:moveTo>
                    <a:pt x="186348" y="74890"/>
                  </a:moveTo>
                  <a:lnTo>
                    <a:pt x="174766" y="32980"/>
                  </a:lnTo>
                  <a:lnTo>
                    <a:pt x="169381" y="26609"/>
                  </a:lnTo>
                  <a:lnTo>
                    <a:pt x="153536" y="17066"/>
                  </a:lnTo>
                  <a:lnTo>
                    <a:pt x="145058" y="16000"/>
                  </a:lnTo>
                  <a:lnTo>
                    <a:pt x="84332" y="25782"/>
                  </a:lnTo>
                  <a:lnTo>
                    <a:pt x="44423" y="47991"/>
                  </a:lnTo>
                  <a:lnTo>
                    <a:pt x="24206" y="64043"/>
                  </a:lnTo>
                  <a:lnTo>
                    <a:pt x="14740" y="82396"/>
                  </a:lnTo>
                  <a:lnTo>
                    <a:pt x="0" y="133783"/>
                  </a:lnTo>
                  <a:lnTo>
                    <a:pt x="7087" y="188912"/>
                  </a:lnTo>
                  <a:lnTo>
                    <a:pt x="19102" y="211198"/>
                  </a:lnTo>
                  <a:lnTo>
                    <a:pt x="69355" y="253814"/>
                  </a:lnTo>
                  <a:lnTo>
                    <a:pt x="91205" y="258270"/>
                  </a:lnTo>
                  <a:lnTo>
                    <a:pt x="103503" y="258164"/>
                  </a:lnTo>
                  <a:lnTo>
                    <a:pt x="113552" y="254395"/>
                  </a:lnTo>
                  <a:lnTo>
                    <a:pt x="129647" y="240346"/>
                  </a:lnTo>
                  <a:lnTo>
                    <a:pt x="144688" y="207227"/>
                  </a:lnTo>
                  <a:lnTo>
                    <a:pt x="150485" y="154620"/>
                  </a:lnTo>
                  <a:lnTo>
                    <a:pt x="143686" y="99713"/>
                  </a:lnTo>
                  <a:lnTo>
                    <a:pt x="130735" y="42854"/>
                  </a:lnTo>
                  <a:lnTo>
                    <a:pt x="1197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01399" y="4564201"/>
              <a:ext cx="220469" cy="336897"/>
            </a:xfrm>
            <a:custGeom>
              <a:avLst/>
              <a:gdLst/>
              <a:ahLst/>
              <a:cxnLst/>
              <a:rect l="0" t="0" r="0" b="0"/>
              <a:pathLst>
                <a:path w="220469" h="336897">
                  <a:moveTo>
                    <a:pt x="4121" y="45659"/>
                  </a:moveTo>
                  <a:lnTo>
                    <a:pt x="1655" y="97503"/>
                  </a:lnTo>
                  <a:lnTo>
                    <a:pt x="0" y="137759"/>
                  </a:lnTo>
                  <a:lnTo>
                    <a:pt x="3307" y="192777"/>
                  </a:lnTo>
                  <a:lnTo>
                    <a:pt x="13065" y="250504"/>
                  </a:lnTo>
                  <a:lnTo>
                    <a:pt x="23660" y="286341"/>
                  </a:lnTo>
                  <a:lnTo>
                    <a:pt x="25468" y="288400"/>
                  </a:lnTo>
                  <a:lnTo>
                    <a:pt x="26673" y="286074"/>
                  </a:lnTo>
                  <a:lnTo>
                    <a:pt x="28608" y="255769"/>
                  </a:lnTo>
                  <a:lnTo>
                    <a:pt x="21877" y="199525"/>
                  </a:lnTo>
                  <a:lnTo>
                    <a:pt x="26701" y="142107"/>
                  </a:lnTo>
                  <a:lnTo>
                    <a:pt x="31079" y="79264"/>
                  </a:lnTo>
                  <a:lnTo>
                    <a:pt x="44139" y="25361"/>
                  </a:lnTo>
                  <a:lnTo>
                    <a:pt x="53034" y="10134"/>
                  </a:lnTo>
                  <a:lnTo>
                    <a:pt x="60768" y="5334"/>
                  </a:lnTo>
                  <a:lnTo>
                    <a:pt x="81689" y="0"/>
                  </a:lnTo>
                  <a:lnTo>
                    <a:pt x="99000" y="2560"/>
                  </a:lnTo>
                  <a:lnTo>
                    <a:pt x="106205" y="5832"/>
                  </a:lnTo>
                  <a:lnTo>
                    <a:pt x="136774" y="42449"/>
                  </a:lnTo>
                  <a:lnTo>
                    <a:pt x="167311" y="96228"/>
                  </a:lnTo>
                  <a:lnTo>
                    <a:pt x="193036" y="153153"/>
                  </a:lnTo>
                  <a:lnTo>
                    <a:pt x="211456" y="207505"/>
                  </a:lnTo>
                  <a:lnTo>
                    <a:pt x="218688" y="259973"/>
                  </a:lnTo>
                  <a:lnTo>
                    <a:pt x="220233" y="322931"/>
                  </a:lnTo>
                  <a:lnTo>
                    <a:pt x="220468" y="3368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71793" y="4501687"/>
              <a:ext cx="149780" cy="392173"/>
            </a:xfrm>
            <a:custGeom>
              <a:avLst/>
              <a:gdLst/>
              <a:ahLst/>
              <a:cxnLst/>
              <a:rect l="0" t="0" r="0" b="0"/>
              <a:pathLst>
                <a:path w="149780" h="392173">
                  <a:moveTo>
                    <a:pt x="0" y="74889"/>
                  </a:moveTo>
                  <a:lnTo>
                    <a:pt x="14193" y="134624"/>
                  </a:lnTo>
                  <a:lnTo>
                    <a:pt x="25027" y="183254"/>
                  </a:lnTo>
                  <a:lnTo>
                    <a:pt x="38840" y="246369"/>
                  </a:lnTo>
                  <a:lnTo>
                    <a:pt x="61193" y="300195"/>
                  </a:lnTo>
                  <a:lnTo>
                    <a:pt x="76841" y="336906"/>
                  </a:lnTo>
                  <a:lnTo>
                    <a:pt x="93047" y="366929"/>
                  </a:lnTo>
                  <a:lnTo>
                    <a:pt x="102254" y="391327"/>
                  </a:lnTo>
                  <a:lnTo>
                    <a:pt x="104227" y="392172"/>
                  </a:lnTo>
                  <a:lnTo>
                    <a:pt x="113546" y="347242"/>
                  </a:lnTo>
                  <a:lnTo>
                    <a:pt x="120524" y="293498"/>
                  </a:lnTo>
                  <a:lnTo>
                    <a:pt x="126716" y="234291"/>
                  </a:lnTo>
                  <a:lnTo>
                    <a:pt x="131869" y="175615"/>
                  </a:lnTo>
                  <a:lnTo>
                    <a:pt x="138605" y="119783"/>
                  </a:lnTo>
                  <a:lnTo>
                    <a:pt x="140894" y="62184"/>
                  </a:lnTo>
                  <a:lnTo>
                    <a:pt x="137514" y="12709"/>
                  </a:lnTo>
                  <a:lnTo>
                    <a:pt x="139753" y="8472"/>
                  </a:lnTo>
                  <a:lnTo>
                    <a:pt x="1497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68263" y="4526891"/>
              <a:ext cx="219584" cy="390849"/>
            </a:xfrm>
            <a:custGeom>
              <a:avLst/>
              <a:gdLst/>
              <a:ahLst/>
              <a:cxnLst/>
              <a:rect l="0" t="0" r="0" b="0"/>
              <a:pathLst>
                <a:path w="219584" h="390849">
                  <a:moveTo>
                    <a:pt x="19877" y="149538"/>
                  </a:moveTo>
                  <a:lnTo>
                    <a:pt x="24295" y="136285"/>
                  </a:lnTo>
                  <a:lnTo>
                    <a:pt x="28370" y="134231"/>
                  </a:lnTo>
                  <a:lnTo>
                    <a:pt x="33860" y="134710"/>
                  </a:lnTo>
                  <a:lnTo>
                    <a:pt x="87673" y="147231"/>
                  </a:lnTo>
                  <a:lnTo>
                    <a:pt x="135485" y="144665"/>
                  </a:lnTo>
                  <a:lnTo>
                    <a:pt x="180952" y="128612"/>
                  </a:lnTo>
                  <a:lnTo>
                    <a:pt x="196558" y="118356"/>
                  </a:lnTo>
                  <a:lnTo>
                    <a:pt x="207192" y="105168"/>
                  </a:lnTo>
                  <a:lnTo>
                    <a:pt x="211322" y="97769"/>
                  </a:lnTo>
                  <a:lnTo>
                    <a:pt x="213446" y="74754"/>
                  </a:lnTo>
                  <a:lnTo>
                    <a:pt x="209459" y="48807"/>
                  </a:lnTo>
                  <a:lnTo>
                    <a:pt x="198441" y="28030"/>
                  </a:lnTo>
                  <a:lnTo>
                    <a:pt x="172227" y="5156"/>
                  </a:lnTo>
                  <a:lnTo>
                    <a:pt x="151691" y="0"/>
                  </a:lnTo>
                  <a:lnTo>
                    <a:pt x="90450" y="8832"/>
                  </a:lnTo>
                  <a:lnTo>
                    <a:pt x="56813" y="19089"/>
                  </a:lnTo>
                  <a:lnTo>
                    <a:pt x="25016" y="39121"/>
                  </a:lnTo>
                  <a:lnTo>
                    <a:pt x="15073" y="59783"/>
                  </a:lnTo>
                  <a:lnTo>
                    <a:pt x="0" y="120939"/>
                  </a:lnTo>
                  <a:lnTo>
                    <a:pt x="2627" y="177161"/>
                  </a:lnTo>
                  <a:lnTo>
                    <a:pt x="21928" y="239416"/>
                  </a:lnTo>
                  <a:lnTo>
                    <a:pt x="56218" y="298295"/>
                  </a:lnTo>
                  <a:lnTo>
                    <a:pt x="80646" y="323530"/>
                  </a:lnTo>
                  <a:lnTo>
                    <a:pt x="139073" y="367705"/>
                  </a:lnTo>
                  <a:lnTo>
                    <a:pt x="164909" y="378649"/>
                  </a:lnTo>
                  <a:lnTo>
                    <a:pt x="219583" y="3908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40997" y="4451760"/>
              <a:ext cx="221444" cy="400249"/>
            </a:xfrm>
            <a:custGeom>
              <a:avLst/>
              <a:gdLst/>
              <a:ahLst/>
              <a:cxnLst/>
              <a:rect l="0" t="0" r="0" b="0"/>
              <a:pathLst>
                <a:path w="221444" h="400249">
                  <a:moveTo>
                    <a:pt x="171517" y="174742"/>
                  </a:moveTo>
                  <a:lnTo>
                    <a:pt x="169668" y="143376"/>
                  </a:lnTo>
                  <a:lnTo>
                    <a:pt x="162682" y="125669"/>
                  </a:lnTo>
                  <a:lnTo>
                    <a:pt x="156381" y="120762"/>
                  </a:lnTo>
                  <a:lnTo>
                    <a:pt x="139519" y="117775"/>
                  </a:lnTo>
                  <a:lnTo>
                    <a:pt x="83625" y="125715"/>
                  </a:lnTo>
                  <a:lnTo>
                    <a:pt x="64961" y="132612"/>
                  </a:lnTo>
                  <a:lnTo>
                    <a:pt x="39784" y="152089"/>
                  </a:lnTo>
                  <a:lnTo>
                    <a:pt x="20202" y="177276"/>
                  </a:lnTo>
                  <a:lnTo>
                    <a:pt x="4538" y="212270"/>
                  </a:lnTo>
                  <a:lnTo>
                    <a:pt x="0" y="247396"/>
                  </a:lnTo>
                  <a:lnTo>
                    <a:pt x="2214" y="273293"/>
                  </a:lnTo>
                  <a:lnTo>
                    <a:pt x="17494" y="309445"/>
                  </a:lnTo>
                  <a:lnTo>
                    <a:pt x="57710" y="367409"/>
                  </a:lnTo>
                  <a:lnTo>
                    <a:pt x="76261" y="385100"/>
                  </a:lnTo>
                  <a:lnTo>
                    <a:pt x="94356" y="396440"/>
                  </a:lnTo>
                  <a:lnTo>
                    <a:pt x="112260" y="400248"/>
                  </a:lnTo>
                  <a:lnTo>
                    <a:pt x="120918" y="399969"/>
                  </a:lnTo>
                  <a:lnTo>
                    <a:pt x="135468" y="394728"/>
                  </a:lnTo>
                  <a:lnTo>
                    <a:pt x="159876" y="376296"/>
                  </a:lnTo>
                  <a:lnTo>
                    <a:pt x="171274" y="326267"/>
                  </a:lnTo>
                  <a:lnTo>
                    <a:pt x="176902" y="289627"/>
                  </a:lnTo>
                  <a:lnTo>
                    <a:pt x="184353" y="241162"/>
                  </a:lnTo>
                  <a:lnTo>
                    <a:pt x="193018" y="184813"/>
                  </a:lnTo>
                  <a:lnTo>
                    <a:pt x="202493" y="123209"/>
                  </a:lnTo>
                  <a:lnTo>
                    <a:pt x="208810" y="82140"/>
                  </a:lnTo>
                  <a:lnTo>
                    <a:pt x="213021" y="54760"/>
                  </a:lnTo>
                  <a:lnTo>
                    <a:pt x="22144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904388" y="4410155"/>
              <a:ext cx="49585" cy="507585"/>
            </a:xfrm>
            <a:custGeom>
              <a:avLst/>
              <a:gdLst/>
              <a:ahLst/>
              <a:cxnLst/>
              <a:rect l="0" t="0" r="0" b="0"/>
              <a:pathLst>
                <a:path w="49585" h="507585">
                  <a:moveTo>
                    <a:pt x="7978" y="0"/>
                  </a:moveTo>
                  <a:lnTo>
                    <a:pt x="2259" y="21779"/>
                  </a:lnTo>
                  <a:lnTo>
                    <a:pt x="0" y="77426"/>
                  </a:lnTo>
                  <a:lnTo>
                    <a:pt x="5443" y="139151"/>
                  </a:lnTo>
                  <a:lnTo>
                    <a:pt x="9943" y="192298"/>
                  </a:lnTo>
                  <a:lnTo>
                    <a:pt x="15044" y="247039"/>
                  </a:lnTo>
                  <a:lnTo>
                    <a:pt x="22694" y="308086"/>
                  </a:lnTo>
                  <a:lnTo>
                    <a:pt x="30643" y="365619"/>
                  </a:lnTo>
                  <a:lnTo>
                    <a:pt x="38357" y="423040"/>
                  </a:lnTo>
                  <a:lnTo>
                    <a:pt x="45297" y="481680"/>
                  </a:lnTo>
                  <a:lnTo>
                    <a:pt x="49584" y="5075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820835" y="4609860"/>
              <a:ext cx="257953" cy="88717"/>
            </a:xfrm>
            <a:custGeom>
              <a:avLst/>
              <a:gdLst/>
              <a:ahLst/>
              <a:cxnLst/>
              <a:rect l="0" t="0" r="0" b="0"/>
              <a:pathLst>
                <a:path w="257953" h="88717">
                  <a:moveTo>
                    <a:pt x="0" y="0"/>
                  </a:moveTo>
                  <a:lnTo>
                    <a:pt x="8835" y="17670"/>
                  </a:lnTo>
                  <a:lnTo>
                    <a:pt x="20569" y="28810"/>
                  </a:lnTo>
                  <a:lnTo>
                    <a:pt x="61538" y="52282"/>
                  </a:lnTo>
                  <a:lnTo>
                    <a:pt x="116323" y="65938"/>
                  </a:lnTo>
                  <a:lnTo>
                    <a:pt x="153118" y="77169"/>
                  </a:lnTo>
                  <a:lnTo>
                    <a:pt x="173452" y="85148"/>
                  </a:lnTo>
                  <a:lnTo>
                    <a:pt x="206617" y="88716"/>
                  </a:lnTo>
                  <a:lnTo>
                    <a:pt x="257952" y="832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120392" y="4609860"/>
              <a:ext cx="24965" cy="357806"/>
            </a:xfrm>
            <a:custGeom>
              <a:avLst/>
              <a:gdLst/>
              <a:ahLst/>
              <a:cxnLst/>
              <a:rect l="0" t="0" r="0" b="0"/>
              <a:pathLst>
                <a:path w="24965" h="357806">
                  <a:moveTo>
                    <a:pt x="0" y="0"/>
                  </a:moveTo>
                  <a:lnTo>
                    <a:pt x="1" y="51844"/>
                  </a:lnTo>
                  <a:lnTo>
                    <a:pt x="1" y="114614"/>
                  </a:lnTo>
                  <a:lnTo>
                    <a:pt x="5719" y="165536"/>
                  </a:lnTo>
                  <a:lnTo>
                    <a:pt x="10273" y="218741"/>
                  </a:lnTo>
                  <a:lnTo>
                    <a:pt x="15385" y="274451"/>
                  </a:lnTo>
                  <a:lnTo>
                    <a:pt x="22113" y="335588"/>
                  </a:lnTo>
                  <a:lnTo>
                    <a:pt x="24964" y="3578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153677" y="4510008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88545" y="4551613"/>
              <a:ext cx="206443" cy="286067"/>
            </a:xfrm>
            <a:custGeom>
              <a:avLst/>
              <a:gdLst/>
              <a:ahLst/>
              <a:cxnLst/>
              <a:rect l="0" t="0" r="0" b="0"/>
              <a:pathLst>
                <a:path w="206443" h="286067">
                  <a:moveTo>
                    <a:pt x="206442" y="99853"/>
                  </a:moveTo>
                  <a:lnTo>
                    <a:pt x="164787" y="37379"/>
                  </a:lnTo>
                  <a:lnTo>
                    <a:pt x="152179" y="22469"/>
                  </a:lnTo>
                  <a:lnTo>
                    <a:pt x="135481" y="12144"/>
                  </a:lnTo>
                  <a:lnTo>
                    <a:pt x="125851" y="8095"/>
                  </a:lnTo>
                  <a:lnTo>
                    <a:pt x="105288" y="8529"/>
                  </a:lnTo>
                  <a:lnTo>
                    <a:pt x="58512" y="23141"/>
                  </a:lnTo>
                  <a:lnTo>
                    <a:pt x="26761" y="47643"/>
                  </a:lnTo>
                  <a:lnTo>
                    <a:pt x="9691" y="72775"/>
                  </a:lnTo>
                  <a:lnTo>
                    <a:pt x="1756" y="103643"/>
                  </a:lnTo>
                  <a:lnTo>
                    <a:pt x="0" y="146282"/>
                  </a:lnTo>
                  <a:lnTo>
                    <a:pt x="13591" y="205116"/>
                  </a:lnTo>
                  <a:lnTo>
                    <a:pt x="32506" y="238270"/>
                  </a:lnTo>
                  <a:lnTo>
                    <a:pt x="54048" y="262899"/>
                  </a:lnTo>
                  <a:lnTo>
                    <a:pt x="74996" y="275547"/>
                  </a:lnTo>
                  <a:lnTo>
                    <a:pt x="103187" y="285149"/>
                  </a:lnTo>
                  <a:lnTo>
                    <a:pt x="121719" y="286066"/>
                  </a:lnTo>
                  <a:lnTo>
                    <a:pt x="130544" y="285016"/>
                  </a:lnTo>
                  <a:lnTo>
                    <a:pt x="147746" y="276453"/>
                  </a:lnTo>
                  <a:lnTo>
                    <a:pt x="156217" y="270286"/>
                  </a:lnTo>
                  <a:lnTo>
                    <a:pt x="168094" y="253572"/>
                  </a:lnTo>
                  <a:lnTo>
                    <a:pt x="185435" y="207620"/>
                  </a:lnTo>
                  <a:lnTo>
                    <a:pt x="187582" y="176574"/>
                  </a:lnTo>
                  <a:lnTo>
                    <a:pt x="178047" y="113083"/>
                  </a:lnTo>
                  <a:lnTo>
                    <a:pt x="170189" y="78810"/>
                  </a:lnTo>
                  <a:lnTo>
                    <a:pt x="130139" y="18721"/>
                  </a:lnTo>
                  <a:lnTo>
                    <a:pt x="1149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461556" y="4531318"/>
              <a:ext cx="291237" cy="436348"/>
            </a:xfrm>
            <a:custGeom>
              <a:avLst/>
              <a:gdLst/>
              <a:ahLst/>
              <a:cxnLst/>
              <a:rect l="0" t="0" r="0" b="0"/>
              <a:pathLst>
                <a:path w="291237" h="436348">
                  <a:moveTo>
                    <a:pt x="0" y="111826"/>
                  </a:moveTo>
                  <a:lnTo>
                    <a:pt x="11581" y="166988"/>
                  </a:lnTo>
                  <a:lnTo>
                    <a:pt x="16566" y="229355"/>
                  </a:lnTo>
                  <a:lnTo>
                    <a:pt x="23030" y="292628"/>
                  </a:lnTo>
                  <a:lnTo>
                    <a:pt x="28999" y="341082"/>
                  </a:lnTo>
                  <a:lnTo>
                    <a:pt x="30427" y="343251"/>
                  </a:lnTo>
                  <a:lnTo>
                    <a:pt x="32014" y="333334"/>
                  </a:lnTo>
                  <a:lnTo>
                    <a:pt x="33172" y="274709"/>
                  </a:lnTo>
                  <a:lnTo>
                    <a:pt x="38980" y="211939"/>
                  </a:lnTo>
                  <a:lnTo>
                    <a:pt x="43552" y="150093"/>
                  </a:lnTo>
                  <a:lnTo>
                    <a:pt x="53084" y="97299"/>
                  </a:lnTo>
                  <a:lnTo>
                    <a:pt x="66618" y="41701"/>
                  </a:lnTo>
                  <a:lnTo>
                    <a:pt x="73062" y="18714"/>
                  </a:lnTo>
                  <a:lnTo>
                    <a:pt x="82090" y="2334"/>
                  </a:lnTo>
                  <a:lnTo>
                    <a:pt x="88935" y="0"/>
                  </a:lnTo>
                  <a:lnTo>
                    <a:pt x="97197" y="1218"/>
                  </a:lnTo>
                  <a:lnTo>
                    <a:pt x="121563" y="13718"/>
                  </a:lnTo>
                  <a:lnTo>
                    <a:pt x="133540" y="24768"/>
                  </a:lnTo>
                  <a:lnTo>
                    <a:pt x="153694" y="51997"/>
                  </a:lnTo>
                  <a:lnTo>
                    <a:pt x="179419" y="79873"/>
                  </a:lnTo>
                  <a:lnTo>
                    <a:pt x="213497" y="135750"/>
                  </a:lnTo>
                  <a:lnTo>
                    <a:pt x="238834" y="189775"/>
                  </a:lnTo>
                  <a:lnTo>
                    <a:pt x="256333" y="242794"/>
                  </a:lnTo>
                  <a:lnTo>
                    <a:pt x="270953" y="297782"/>
                  </a:lnTo>
                  <a:lnTo>
                    <a:pt x="280279" y="350695"/>
                  </a:lnTo>
                  <a:lnTo>
                    <a:pt x="286812" y="405868"/>
                  </a:lnTo>
                  <a:lnTo>
                    <a:pt x="291236" y="4363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8900" y="0"/>
            <a:ext cx="10844021" cy="7872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559300" y="342900"/>
            <a:ext cx="5800979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400" b="1" u="sng" smtClean="0">
                <a:solidFill>
                  <a:srgbClr val="FF0000"/>
                </a:solidFill>
                <a:latin typeface="Comic Sans MS - 45"/>
              </a:rPr>
              <a:t>Stovetop Popcorn</a:t>
            </a:r>
            <a:endParaRPr lang="en-US" sz="3400" b="1" u="sng">
              <a:solidFill>
                <a:srgbClr val="FF0000"/>
              </a:solidFill>
              <a:latin typeface="Comic Sans MS - 4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700" y="1562100"/>
            <a:ext cx="8559672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1. Observe what happens </a:t>
            </a:r>
          </a:p>
          <a:p>
            <a:pPr algn="r"/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as the popcorn is popped.</a:t>
            </a:r>
          </a:p>
          <a:p>
            <a:pPr algn="r"/>
            <a:endParaRPr lang="en-US" sz="2700" smtClean="0">
              <a:solidFill>
                <a:srgbClr val="FF0000"/>
              </a:solidFill>
              <a:latin typeface="Comic Sans MS - 36"/>
            </a:endParaRPr>
          </a:p>
          <a:p>
            <a:pPr algn="r"/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2. How are the kernels heating?</a:t>
            </a:r>
          </a:p>
          <a:p>
            <a:pPr algn="r"/>
            <a:endParaRPr lang="en-US" sz="2700" smtClean="0">
              <a:solidFill>
                <a:srgbClr val="FF0000"/>
              </a:solidFill>
              <a:latin typeface="Comic Sans MS - 36"/>
            </a:endParaRPr>
          </a:p>
          <a:p>
            <a:pPr algn="r"/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3. What type of heat transfer is this?</a:t>
            </a:r>
            <a:endParaRPr lang="en-US" sz="2700">
              <a:solidFill>
                <a:srgbClr val="FF0000"/>
              </a:solidFill>
              <a:latin typeface="Comic Sans MS - 36"/>
            </a:endParaRPr>
          </a:p>
        </p:txBody>
      </p:sp>
      <p:pic>
        <p:nvPicPr>
          <p:cNvPr id="5" name="Picture 4" descr="clipboard(3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21013200">
            <a:off x="203200" y="533400"/>
            <a:ext cx="3757167" cy="2474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2899" y="5060951"/>
          <a:ext cx="7112000" cy="230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516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Color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Smell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Texture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Taste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Microwave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98551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Stovetop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610489">
                <a:tc>
                  <a:txBody>
                    <a:bodyPr/>
                    <a:lstStyle/>
                    <a:p>
                      <a:r>
                        <a:rPr lang="en-US" sz="1600" b="0" i="0" u="none" baseline="0" smtClean="0">
                          <a:solidFill>
                            <a:srgbClr val="000000"/>
                          </a:solidFill>
                          <a:latin typeface="Comic Sans MS - 16"/>
                        </a:rPr>
                        <a:t>Air Popper </a:t>
                      </a:r>
                      <a:endParaRPr lang="en-US" sz="1600" b="0" i="0" u="none" baseline="0">
                        <a:solidFill>
                          <a:srgbClr val="000000"/>
                        </a:solidFill>
                        <a:latin typeface="Comic Sans MS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017116" y="4633735"/>
            <a:ext cx="2467929" cy="516995"/>
            <a:chOff x="2017116" y="4633735"/>
            <a:chExt cx="2467929" cy="516995"/>
          </a:xfrm>
        </p:grpSpPr>
        <p:sp>
          <p:nvSpPr>
            <p:cNvPr id="7" name="Freeform 6"/>
            <p:cNvSpPr/>
            <p:nvPr/>
          </p:nvSpPr>
          <p:spPr>
            <a:xfrm>
              <a:off x="2017116" y="4633735"/>
              <a:ext cx="237889" cy="439583"/>
            </a:xfrm>
            <a:custGeom>
              <a:avLst/>
              <a:gdLst/>
              <a:ahLst/>
              <a:cxnLst/>
              <a:rect l="0" t="0" r="0" b="0"/>
              <a:pathLst>
                <a:path w="237889" h="439583">
                  <a:moveTo>
                    <a:pt x="187961" y="117583"/>
                  </a:moveTo>
                  <a:lnTo>
                    <a:pt x="195529" y="98578"/>
                  </a:lnTo>
                  <a:lnTo>
                    <a:pt x="214686" y="66067"/>
                  </a:lnTo>
                  <a:lnTo>
                    <a:pt x="219302" y="37805"/>
                  </a:lnTo>
                  <a:lnTo>
                    <a:pt x="217176" y="30189"/>
                  </a:lnTo>
                  <a:lnTo>
                    <a:pt x="212985" y="24187"/>
                  </a:lnTo>
                  <a:lnTo>
                    <a:pt x="186330" y="3494"/>
                  </a:lnTo>
                  <a:lnTo>
                    <a:pt x="170594" y="0"/>
                  </a:lnTo>
                  <a:lnTo>
                    <a:pt x="153430" y="2454"/>
                  </a:lnTo>
                  <a:lnTo>
                    <a:pt x="133474" y="9708"/>
                  </a:lnTo>
                  <a:lnTo>
                    <a:pt x="75701" y="54519"/>
                  </a:lnTo>
                  <a:lnTo>
                    <a:pt x="52175" y="77016"/>
                  </a:lnTo>
                  <a:lnTo>
                    <a:pt x="21922" y="129237"/>
                  </a:lnTo>
                  <a:lnTo>
                    <a:pt x="1422" y="185172"/>
                  </a:lnTo>
                  <a:lnTo>
                    <a:pt x="0" y="239313"/>
                  </a:lnTo>
                  <a:lnTo>
                    <a:pt x="8348" y="281751"/>
                  </a:lnTo>
                  <a:lnTo>
                    <a:pt x="37267" y="338485"/>
                  </a:lnTo>
                  <a:lnTo>
                    <a:pt x="76960" y="395861"/>
                  </a:lnTo>
                  <a:lnTo>
                    <a:pt x="106760" y="424340"/>
                  </a:lnTo>
                  <a:lnTo>
                    <a:pt x="126293" y="433593"/>
                  </a:lnTo>
                  <a:lnTo>
                    <a:pt x="162498" y="439582"/>
                  </a:lnTo>
                  <a:lnTo>
                    <a:pt x="224124" y="428600"/>
                  </a:lnTo>
                  <a:lnTo>
                    <a:pt x="237888" y="4254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14248" y="4751318"/>
              <a:ext cx="181453" cy="276148"/>
            </a:xfrm>
            <a:custGeom>
              <a:avLst/>
              <a:gdLst/>
              <a:ahLst/>
              <a:cxnLst/>
              <a:rect l="0" t="0" r="0" b="0"/>
              <a:pathLst>
                <a:path w="181453" h="276148">
                  <a:moveTo>
                    <a:pt x="123819" y="41605"/>
                  </a:moveTo>
                  <a:lnTo>
                    <a:pt x="123819" y="23936"/>
                  </a:lnTo>
                  <a:lnTo>
                    <a:pt x="120120" y="19655"/>
                  </a:lnTo>
                  <a:lnTo>
                    <a:pt x="113957" y="17726"/>
                  </a:lnTo>
                  <a:lnTo>
                    <a:pt x="90078" y="19429"/>
                  </a:lnTo>
                  <a:lnTo>
                    <a:pt x="74614" y="24352"/>
                  </a:lnTo>
                  <a:lnTo>
                    <a:pt x="32423" y="49264"/>
                  </a:lnTo>
                  <a:lnTo>
                    <a:pt x="14658" y="74282"/>
                  </a:lnTo>
                  <a:lnTo>
                    <a:pt x="6577" y="91262"/>
                  </a:lnTo>
                  <a:lnTo>
                    <a:pt x="0" y="148739"/>
                  </a:lnTo>
                  <a:lnTo>
                    <a:pt x="3617" y="193952"/>
                  </a:lnTo>
                  <a:lnTo>
                    <a:pt x="13073" y="213790"/>
                  </a:lnTo>
                  <a:lnTo>
                    <a:pt x="43968" y="250973"/>
                  </a:lnTo>
                  <a:lnTo>
                    <a:pt x="74556" y="271846"/>
                  </a:lnTo>
                  <a:lnTo>
                    <a:pt x="82656" y="275536"/>
                  </a:lnTo>
                  <a:lnTo>
                    <a:pt x="90829" y="276147"/>
                  </a:lnTo>
                  <a:lnTo>
                    <a:pt x="107308" y="271894"/>
                  </a:lnTo>
                  <a:lnTo>
                    <a:pt x="132179" y="250270"/>
                  </a:lnTo>
                  <a:lnTo>
                    <a:pt x="167722" y="191422"/>
                  </a:lnTo>
                  <a:lnTo>
                    <a:pt x="177405" y="165507"/>
                  </a:lnTo>
                  <a:lnTo>
                    <a:pt x="181452" y="113235"/>
                  </a:lnTo>
                  <a:lnTo>
                    <a:pt x="174377" y="63528"/>
                  </a:lnTo>
                  <a:lnTo>
                    <a:pt x="161194" y="30328"/>
                  </a:lnTo>
                  <a:lnTo>
                    <a:pt x="150908" y="14712"/>
                  </a:lnTo>
                  <a:lnTo>
                    <a:pt x="130311" y="6539"/>
                  </a:lnTo>
                  <a:lnTo>
                    <a:pt x="90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64035" y="4759887"/>
              <a:ext cx="190232" cy="257706"/>
            </a:xfrm>
            <a:custGeom>
              <a:avLst/>
              <a:gdLst/>
              <a:ahLst/>
              <a:cxnLst/>
              <a:rect l="0" t="0" r="0" b="0"/>
              <a:pathLst>
                <a:path w="190232" h="257706">
                  <a:moveTo>
                    <a:pt x="7168" y="33036"/>
                  </a:moveTo>
                  <a:lnTo>
                    <a:pt x="4" y="83781"/>
                  </a:lnTo>
                  <a:lnTo>
                    <a:pt x="0" y="141166"/>
                  </a:lnTo>
                  <a:lnTo>
                    <a:pt x="6042" y="201495"/>
                  </a:lnTo>
                  <a:lnTo>
                    <a:pt x="11252" y="230880"/>
                  </a:lnTo>
                  <a:lnTo>
                    <a:pt x="12664" y="232425"/>
                  </a:lnTo>
                  <a:lnTo>
                    <a:pt x="14652" y="211588"/>
                  </a:lnTo>
                  <a:lnTo>
                    <a:pt x="19797" y="148355"/>
                  </a:lnTo>
                  <a:lnTo>
                    <a:pt x="30623" y="87494"/>
                  </a:lnTo>
                  <a:lnTo>
                    <a:pt x="43581" y="29017"/>
                  </a:lnTo>
                  <a:lnTo>
                    <a:pt x="56070" y="5444"/>
                  </a:lnTo>
                  <a:lnTo>
                    <a:pt x="61959" y="1697"/>
                  </a:lnTo>
                  <a:lnTo>
                    <a:pt x="75899" y="0"/>
                  </a:lnTo>
                  <a:lnTo>
                    <a:pt x="99340" y="8661"/>
                  </a:lnTo>
                  <a:lnTo>
                    <a:pt x="144265" y="38879"/>
                  </a:lnTo>
                  <a:lnTo>
                    <a:pt x="166804" y="73193"/>
                  </a:lnTo>
                  <a:lnTo>
                    <a:pt x="181118" y="115036"/>
                  </a:lnTo>
                  <a:lnTo>
                    <a:pt x="188431" y="167064"/>
                  </a:lnTo>
                  <a:lnTo>
                    <a:pt x="189994" y="224173"/>
                  </a:lnTo>
                  <a:lnTo>
                    <a:pt x="190231" y="2577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97813" y="4695392"/>
              <a:ext cx="197765" cy="355485"/>
            </a:xfrm>
            <a:custGeom>
              <a:avLst/>
              <a:gdLst/>
              <a:ahLst/>
              <a:cxnLst/>
              <a:rect l="0" t="0" r="0" b="0"/>
              <a:pathLst>
                <a:path w="197765" h="355485">
                  <a:moveTo>
                    <a:pt x="181122" y="197384"/>
                  </a:moveTo>
                  <a:lnTo>
                    <a:pt x="174536" y="167764"/>
                  </a:lnTo>
                  <a:lnTo>
                    <a:pt x="171723" y="149086"/>
                  </a:lnTo>
                  <a:lnTo>
                    <a:pt x="164309" y="131539"/>
                  </a:lnTo>
                  <a:lnTo>
                    <a:pt x="149919" y="119426"/>
                  </a:lnTo>
                  <a:lnTo>
                    <a:pt x="114965" y="104116"/>
                  </a:lnTo>
                  <a:lnTo>
                    <a:pt x="85295" y="99482"/>
                  </a:lnTo>
                  <a:lnTo>
                    <a:pt x="57499" y="102527"/>
                  </a:lnTo>
                  <a:lnTo>
                    <a:pt x="31696" y="118119"/>
                  </a:lnTo>
                  <a:lnTo>
                    <a:pt x="19789" y="132569"/>
                  </a:lnTo>
                  <a:lnTo>
                    <a:pt x="7887" y="161229"/>
                  </a:lnTo>
                  <a:lnTo>
                    <a:pt x="0" y="207912"/>
                  </a:lnTo>
                  <a:lnTo>
                    <a:pt x="7469" y="241595"/>
                  </a:lnTo>
                  <a:lnTo>
                    <a:pt x="21393" y="266162"/>
                  </a:lnTo>
                  <a:lnTo>
                    <a:pt x="57187" y="303383"/>
                  </a:lnTo>
                  <a:lnTo>
                    <a:pt x="65215" y="309655"/>
                  </a:lnTo>
                  <a:lnTo>
                    <a:pt x="73340" y="312912"/>
                  </a:lnTo>
                  <a:lnTo>
                    <a:pt x="89764" y="314065"/>
                  </a:lnTo>
                  <a:lnTo>
                    <a:pt x="97103" y="311229"/>
                  </a:lnTo>
                  <a:lnTo>
                    <a:pt x="110187" y="300682"/>
                  </a:lnTo>
                  <a:lnTo>
                    <a:pt x="137760" y="255203"/>
                  </a:lnTo>
                  <a:lnTo>
                    <a:pt x="155562" y="198332"/>
                  </a:lnTo>
                  <a:lnTo>
                    <a:pt x="169024" y="144980"/>
                  </a:lnTo>
                  <a:lnTo>
                    <a:pt x="174520" y="88070"/>
                  </a:lnTo>
                  <a:lnTo>
                    <a:pt x="180252" y="32662"/>
                  </a:lnTo>
                  <a:lnTo>
                    <a:pt x="179940" y="1161"/>
                  </a:lnTo>
                  <a:lnTo>
                    <a:pt x="178484" y="0"/>
                  </a:lnTo>
                  <a:lnTo>
                    <a:pt x="176590" y="2000"/>
                  </a:lnTo>
                  <a:lnTo>
                    <a:pt x="173300" y="61438"/>
                  </a:lnTo>
                  <a:lnTo>
                    <a:pt x="172866" y="121200"/>
                  </a:lnTo>
                  <a:lnTo>
                    <a:pt x="172814" y="177198"/>
                  </a:lnTo>
                  <a:lnTo>
                    <a:pt x="179445" y="231879"/>
                  </a:lnTo>
                  <a:lnTo>
                    <a:pt x="186994" y="276947"/>
                  </a:lnTo>
                  <a:lnTo>
                    <a:pt x="195363" y="337779"/>
                  </a:lnTo>
                  <a:lnTo>
                    <a:pt x="197764" y="3554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70664" y="4726355"/>
              <a:ext cx="182866" cy="291238"/>
            </a:xfrm>
            <a:custGeom>
              <a:avLst/>
              <a:gdLst/>
              <a:ahLst/>
              <a:cxnLst/>
              <a:rect l="0" t="0" r="0" b="0"/>
              <a:pathLst>
                <a:path w="182866" h="291238">
                  <a:moveTo>
                    <a:pt x="16444" y="0"/>
                  </a:moveTo>
                  <a:lnTo>
                    <a:pt x="3176" y="63415"/>
                  </a:lnTo>
                  <a:lnTo>
                    <a:pt x="469" y="119433"/>
                  </a:lnTo>
                  <a:lnTo>
                    <a:pt x="0" y="167292"/>
                  </a:lnTo>
                  <a:lnTo>
                    <a:pt x="4259" y="224327"/>
                  </a:lnTo>
                  <a:lnTo>
                    <a:pt x="11337" y="243316"/>
                  </a:lnTo>
                  <a:lnTo>
                    <a:pt x="21571" y="257919"/>
                  </a:lnTo>
                  <a:lnTo>
                    <a:pt x="35365" y="270573"/>
                  </a:lnTo>
                  <a:lnTo>
                    <a:pt x="42926" y="273763"/>
                  </a:lnTo>
                  <a:lnTo>
                    <a:pt x="58725" y="274841"/>
                  </a:lnTo>
                  <a:lnTo>
                    <a:pt x="65896" y="271061"/>
                  </a:lnTo>
                  <a:lnTo>
                    <a:pt x="96453" y="232707"/>
                  </a:lnTo>
                  <a:lnTo>
                    <a:pt x="122419" y="174726"/>
                  </a:lnTo>
                  <a:lnTo>
                    <a:pt x="149047" y="114028"/>
                  </a:lnTo>
                  <a:lnTo>
                    <a:pt x="166176" y="52175"/>
                  </a:lnTo>
                  <a:lnTo>
                    <a:pt x="168966" y="43105"/>
                  </a:lnTo>
                  <a:lnTo>
                    <a:pt x="170825" y="40755"/>
                  </a:lnTo>
                  <a:lnTo>
                    <a:pt x="172065" y="42888"/>
                  </a:lnTo>
                  <a:lnTo>
                    <a:pt x="174327" y="102157"/>
                  </a:lnTo>
                  <a:lnTo>
                    <a:pt x="174502" y="155781"/>
                  </a:lnTo>
                  <a:lnTo>
                    <a:pt x="175461" y="218457"/>
                  </a:lnTo>
                  <a:lnTo>
                    <a:pt x="181128" y="274943"/>
                  </a:lnTo>
                  <a:lnTo>
                    <a:pt x="182865" y="2912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23516" y="4789831"/>
              <a:ext cx="187967" cy="261046"/>
            </a:xfrm>
            <a:custGeom>
              <a:avLst/>
              <a:gdLst/>
              <a:ahLst/>
              <a:cxnLst/>
              <a:rect l="0" t="0" r="0" b="0"/>
              <a:pathLst>
                <a:path w="187967" h="261046">
                  <a:moveTo>
                    <a:pt x="154682" y="19734"/>
                  </a:moveTo>
                  <a:lnTo>
                    <a:pt x="119936" y="988"/>
                  </a:lnTo>
                  <a:lnTo>
                    <a:pt x="104106" y="0"/>
                  </a:lnTo>
                  <a:lnTo>
                    <a:pt x="96002" y="1031"/>
                  </a:lnTo>
                  <a:lnTo>
                    <a:pt x="79600" y="9572"/>
                  </a:lnTo>
                  <a:lnTo>
                    <a:pt x="44805" y="39832"/>
                  </a:lnTo>
                  <a:lnTo>
                    <a:pt x="7431" y="88240"/>
                  </a:lnTo>
                  <a:lnTo>
                    <a:pt x="1403" y="105655"/>
                  </a:lnTo>
                  <a:lnTo>
                    <a:pt x="0" y="156968"/>
                  </a:lnTo>
                  <a:lnTo>
                    <a:pt x="5497" y="185202"/>
                  </a:lnTo>
                  <a:lnTo>
                    <a:pt x="17186" y="206997"/>
                  </a:lnTo>
                  <a:lnTo>
                    <a:pt x="39361" y="230443"/>
                  </a:lnTo>
                  <a:lnTo>
                    <a:pt x="72333" y="249101"/>
                  </a:lnTo>
                  <a:lnTo>
                    <a:pt x="125814" y="258686"/>
                  </a:lnTo>
                  <a:lnTo>
                    <a:pt x="187966" y="2610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95849" y="4634824"/>
              <a:ext cx="32129" cy="490942"/>
            </a:xfrm>
            <a:custGeom>
              <a:avLst/>
              <a:gdLst/>
              <a:ahLst/>
              <a:cxnLst/>
              <a:rect l="0" t="0" r="0" b="0"/>
              <a:pathLst>
                <a:path w="32129" h="490942">
                  <a:moveTo>
                    <a:pt x="7164" y="0"/>
                  </a:moveTo>
                  <a:lnTo>
                    <a:pt x="0" y="57908"/>
                  </a:lnTo>
                  <a:lnTo>
                    <a:pt x="1461" y="121015"/>
                  </a:lnTo>
                  <a:lnTo>
                    <a:pt x="5474" y="170226"/>
                  </a:lnTo>
                  <a:lnTo>
                    <a:pt x="11248" y="231583"/>
                  </a:lnTo>
                  <a:lnTo>
                    <a:pt x="14649" y="285034"/>
                  </a:lnTo>
                  <a:lnTo>
                    <a:pt x="15375" y="347902"/>
                  </a:lnTo>
                  <a:lnTo>
                    <a:pt x="22057" y="405502"/>
                  </a:lnTo>
                  <a:lnTo>
                    <a:pt x="27878" y="462764"/>
                  </a:lnTo>
                  <a:lnTo>
                    <a:pt x="32128" y="4909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11482" y="4834528"/>
              <a:ext cx="224669" cy="55017"/>
            </a:xfrm>
            <a:custGeom>
              <a:avLst/>
              <a:gdLst/>
              <a:ahLst/>
              <a:cxnLst/>
              <a:rect l="0" t="0" r="0" b="0"/>
              <a:pathLst>
                <a:path w="224669" h="55017">
                  <a:moveTo>
                    <a:pt x="0" y="0"/>
                  </a:moveTo>
                  <a:lnTo>
                    <a:pt x="46327" y="15999"/>
                  </a:lnTo>
                  <a:lnTo>
                    <a:pt x="108371" y="47340"/>
                  </a:lnTo>
                  <a:lnTo>
                    <a:pt x="143468" y="55016"/>
                  </a:lnTo>
                  <a:lnTo>
                    <a:pt x="187535" y="50966"/>
                  </a:lnTo>
                  <a:lnTo>
                    <a:pt x="224668" y="416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12927" y="4851171"/>
              <a:ext cx="14756" cy="224669"/>
            </a:xfrm>
            <a:custGeom>
              <a:avLst/>
              <a:gdLst/>
              <a:ahLst/>
              <a:cxnLst/>
              <a:rect l="0" t="0" r="0" b="0"/>
              <a:pathLst>
                <a:path w="14756" h="224669">
                  <a:moveTo>
                    <a:pt x="14755" y="0"/>
                  </a:moveTo>
                  <a:lnTo>
                    <a:pt x="7590" y="57908"/>
                  </a:lnTo>
                  <a:lnTo>
                    <a:pt x="0" y="116085"/>
                  </a:lnTo>
                  <a:lnTo>
                    <a:pt x="4080" y="177633"/>
                  </a:lnTo>
                  <a:lnTo>
                    <a:pt x="6434" y="224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02571" y="4734676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18925" y="4784602"/>
              <a:ext cx="187831" cy="251007"/>
            </a:xfrm>
            <a:custGeom>
              <a:avLst/>
              <a:gdLst/>
              <a:ahLst/>
              <a:cxnLst/>
              <a:rect l="0" t="0" r="0" b="0"/>
              <a:pathLst>
                <a:path w="187831" h="251007">
                  <a:moveTo>
                    <a:pt x="175030" y="41606"/>
                  </a:moveTo>
                  <a:lnTo>
                    <a:pt x="141289" y="30088"/>
                  </a:lnTo>
                  <a:lnTo>
                    <a:pt x="133121" y="25606"/>
                  </a:lnTo>
                  <a:lnTo>
                    <a:pt x="114182" y="23092"/>
                  </a:lnTo>
                  <a:lnTo>
                    <a:pt x="93438" y="25981"/>
                  </a:lnTo>
                  <a:lnTo>
                    <a:pt x="62816" y="38003"/>
                  </a:lnTo>
                  <a:lnTo>
                    <a:pt x="40285" y="55126"/>
                  </a:lnTo>
                  <a:lnTo>
                    <a:pt x="4494" y="99259"/>
                  </a:lnTo>
                  <a:lnTo>
                    <a:pt x="0" y="123627"/>
                  </a:lnTo>
                  <a:lnTo>
                    <a:pt x="4649" y="171221"/>
                  </a:lnTo>
                  <a:lnTo>
                    <a:pt x="22038" y="208256"/>
                  </a:lnTo>
                  <a:lnTo>
                    <a:pt x="35842" y="228777"/>
                  </a:lnTo>
                  <a:lnTo>
                    <a:pt x="53689" y="242829"/>
                  </a:lnTo>
                  <a:lnTo>
                    <a:pt x="63626" y="247870"/>
                  </a:lnTo>
                  <a:lnTo>
                    <a:pt x="86994" y="251006"/>
                  </a:lnTo>
                  <a:lnTo>
                    <a:pt x="110940" y="248393"/>
                  </a:lnTo>
                  <a:lnTo>
                    <a:pt x="157619" y="226549"/>
                  </a:lnTo>
                  <a:lnTo>
                    <a:pt x="178706" y="201701"/>
                  </a:lnTo>
                  <a:lnTo>
                    <a:pt x="187830" y="162082"/>
                  </a:lnTo>
                  <a:lnTo>
                    <a:pt x="184270" y="101769"/>
                  </a:lnTo>
                  <a:lnTo>
                    <a:pt x="167595" y="46857"/>
                  </a:lnTo>
                  <a:lnTo>
                    <a:pt x="147864" y="22616"/>
                  </a:lnTo>
                  <a:lnTo>
                    <a:pt x="11678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02129" y="4710541"/>
              <a:ext cx="282916" cy="440189"/>
            </a:xfrm>
            <a:custGeom>
              <a:avLst/>
              <a:gdLst/>
              <a:ahLst/>
              <a:cxnLst/>
              <a:rect l="0" t="0" r="0" b="0"/>
              <a:pathLst>
                <a:path w="282916" h="440189">
                  <a:moveTo>
                    <a:pt x="0" y="140630"/>
                  </a:moveTo>
                  <a:lnTo>
                    <a:pt x="0" y="192474"/>
                  </a:lnTo>
                  <a:lnTo>
                    <a:pt x="0" y="246408"/>
                  </a:lnTo>
                  <a:lnTo>
                    <a:pt x="11582" y="306110"/>
                  </a:lnTo>
                  <a:lnTo>
                    <a:pt x="12344" y="307348"/>
                  </a:lnTo>
                  <a:lnTo>
                    <a:pt x="3077" y="245055"/>
                  </a:lnTo>
                  <a:lnTo>
                    <a:pt x="3074" y="188891"/>
                  </a:lnTo>
                  <a:lnTo>
                    <a:pt x="9479" y="128220"/>
                  </a:lnTo>
                  <a:lnTo>
                    <a:pt x="23822" y="73802"/>
                  </a:lnTo>
                  <a:lnTo>
                    <a:pt x="31852" y="47134"/>
                  </a:lnTo>
                  <a:lnTo>
                    <a:pt x="44667" y="22954"/>
                  </a:lnTo>
                  <a:lnTo>
                    <a:pt x="62074" y="7276"/>
                  </a:lnTo>
                  <a:lnTo>
                    <a:pt x="71893" y="1801"/>
                  </a:lnTo>
                  <a:lnTo>
                    <a:pt x="81213" y="0"/>
                  </a:lnTo>
                  <a:lnTo>
                    <a:pt x="98965" y="2930"/>
                  </a:lnTo>
                  <a:lnTo>
                    <a:pt x="150392" y="27461"/>
                  </a:lnTo>
                  <a:lnTo>
                    <a:pt x="192972" y="61384"/>
                  </a:lnTo>
                  <a:lnTo>
                    <a:pt x="220051" y="97890"/>
                  </a:lnTo>
                  <a:lnTo>
                    <a:pt x="243813" y="157205"/>
                  </a:lnTo>
                  <a:lnTo>
                    <a:pt x="260702" y="216027"/>
                  </a:lnTo>
                  <a:lnTo>
                    <a:pt x="274591" y="271002"/>
                  </a:lnTo>
                  <a:lnTo>
                    <a:pt x="280449" y="305307"/>
                  </a:lnTo>
                  <a:lnTo>
                    <a:pt x="282428" y="362180"/>
                  </a:lnTo>
                  <a:lnTo>
                    <a:pt x="282819" y="419026"/>
                  </a:lnTo>
                  <a:lnTo>
                    <a:pt x="282915" y="4401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40868" y="3578050"/>
            <a:ext cx="9619133" cy="723932"/>
            <a:chOff x="540868" y="3578050"/>
            <a:chExt cx="9619133" cy="723932"/>
          </a:xfrm>
        </p:grpSpPr>
        <p:sp>
          <p:nvSpPr>
            <p:cNvPr id="20" name="Freeform 19"/>
            <p:cNvSpPr/>
            <p:nvPr/>
          </p:nvSpPr>
          <p:spPr>
            <a:xfrm>
              <a:off x="540868" y="3594692"/>
              <a:ext cx="241311" cy="24965"/>
            </a:xfrm>
            <a:custGeom>
              <a:avLst/>
              <a:gdLst/>
              <a:ahLst/>
              <a:cxnLst/>
              <a:rect l="0" t="0" r="0" b="0"/>
              <a:pathLst>
                <a:path w="241311" h="24965">
                  <a:moveTo>
                    <a:pt x="0" y="0"/>
                  </a:moveTo>
                  <a:lnTo>
                    <a:pt x="8834" y="8835"/>
                  </a:lnTo>
                  <a:lnTo>
                    <a:pt x="14211" y="10513"/>
                  </a:lnTo>
                  <a:lnTo>
                    <a:pt x="35029" y="11231"/>
                  </a:lnTo>
                  <a:lnTo>
                    <a:pt x="69378" y="21703"/>
                  </a:lnTo>
                  <a:lnTo>
                    <a:pt x="98219" y="21532"/>
                  </a:lnTo>
                  <a:lnTo>
                    <a:pt x="161152" y="10486"/>
                  </a:lnTo>
                  <a:lnTo>
                    <a:pt x="187193" y="11132"/>
                  </a:lnTo>
                  <a:lnTo>
                    <a:pt x="241310" y="249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07289" y="3586371"/>
              <a:ext cx="49927" cy="274596"/>
            </a:xfrm>
            <a:custGeom>
              <a:avLst/>
              <a:gdLst/>
              <a:ahLst/>
              <a:cxnLst/>
              <a:rect l="0" t="0" r="0" b="0"/>
              <a:pathLst>
                <a:path w="49927" h="274596">
                  <a:moveTo>
                    <a:pt x="0" y="0"/>
                  </a:moveTo>
                  <a:lnTo>
                    <a:pt x="19324" y="57162"/>
                  </a:lnTo>
                  <a:lnTo>
                    <a:pt x="31613" y="87820"/>
                  </a:lnTo>
                  <a:lnTo>
                    <a:pt x="44049" y="139595"/>
                  </a:lnTo>
                  <a:lnTo>
                    <a:pt x="48765" y="193413"/>
                  </a:lnTo>
                  <a:lnTo>
                    <a:pt x="49773" y="251942"/>
                  </a:lnTo>
                  <a:lnTo>
                    <a:pt x="49926" y="2745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02724" y="3578050"/>
              <a:ext cx="229086" cy="328890"/>
            </a:xfrm>
            <a:custGeom>
              <a:avLst/>
              <a:gdLst/>
              <a:ahLst/>
              <a:cxnLst/>
              <a:rect l="0" t="0" r="0" b="0"/>
              <a:pathLst>
                <a:path w="229086" h="328890">
                  <a:moveTo>
                    <a:pt x="4417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5758" y="83339"/>
                  </a:lnTo>
                  <a:lnTo>
                    <a:pt x="26947" y="140471"/>
                  </a:lnTo>
                  <a:lnTo>
                    <a:pt x="30148" y="163209"/>
                  </a:lnTo>
                  <a:lnTo>
                    <a:pt x="51028" y="223535"/>
                  </a:lnTo>
                  <a:lnTo>
                    <a:pt x="68164" y="281138"/>
                  </a:lnTo>
                  <a:lnTo>
                    <a:pt x="77443" y="311873"/>
                  </a:lnTo>
                  <a:lnTo>
                    <a:pt x="86491" y="326913"/>
                  </a:lnTo>
                  <a:lnTo>
                    <a:pt x="88719" y="328889"/>
                  </a:lnTo>
                  <a:lnTo>
                    <a:pt x="89280" y="327433"/>
                  </a:lnTo>
                  <a:lnTo>
                    <a:pt x="81067" y="266492"/>
                  </a:lnTo>
                  <a:lnTo>
                    <a:pt x="90998" y="210612"/>
                  </a:lnTo>
                  <a:lnTo>
                    <a:pt x="103317" y="188247"/>
                  </a:lnTo>
                  <a:lnTo>
                    <a:pt x="134940" y="152764"/>
                  </a:lnTo>
                  <a:lnTo>
                    <a:pt x="141359" y="149920"/>
                  </a:lnTo>
                  <a:lnTo>
                    <a:pt x="155887" y="149225"/>
                  </a:lnTo>
                  <a:lnTo>
                    <a:pt x="162720" y="152184"/>
                  </a:lnTo>
                  <a:lnTo>
                    <a:pt x="181171" y="169599"/>
                  </a:lnTo>
                  <a:lnTo>
                    <a:pt x="201506" y="200333"/>
                  </a:lnTo>
                  <a:lnTo>
                    <a:pt x="220535" y="254618"/>
                  </a:lnTo>
                  <a:lnTo>
                    <a:pt x="229085" y="316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73415" y="3687504"/>
              <a:ext cx="124816" cy="248352"/>
            </a:xfrm>
            <a:custGeom>
              <a:avLst/>
              <a:gdLst/>
              <a:ahLst/>
              <a:cxnLst/>
              <a:rect l="0" t="0" r="0" b="0"/>
              <a:pathLst>
                <a:path w="124816" h="248352">
                  <a:moveTo>
                    <a:pt x="0" y="90251"/>
                  </a:moveTo>
                  <a:lnTo>
                    <a:pt x="33741" y="87786"/>
                  </a:lnTo>
                  <a:lnTo>
                    <a:pt x="66658" y="78669"/>
                  </a:lnTo>
                  <a:lnTo>
                    <a:pt x="73100" y="74209"/>
                  </a:lnTo>
                  <a:lnTo>
                    <a:pt x="82723" y="61857"/>
                  </a:lnTo>
                  <a:lnTo>
                    <a:pt x="85151" y="44656"/>
                  </a:lnTo>
                  <a:lnTo>
                    <a:pt x="79176" y="7896"/>
                  </a:lnTo>
                  <a:lnTo>
                    <a:pt x="74049" y="2988"/>
                  </a:lnTo>
                  <a:lnTo>
                    <a:pt x="66933" y="641"/>
                  </a:lnTo>
                  <a:lnTo>
                    <a:pt x="58490" y="0"/>
                  </a:lnTo>
                  <a:lnTo>
                    <a:pt x="41713" y="4220"/>
                  </a:lnTo>
                  <a:lnTo>
                    <a:pt x="33356" y="7934"/>
                  </a:lnTo>
                  <a:lnTo>
                    <a:pt x="21605" y="21923"/>
                  </a:lnTo>
                  <a:lnTo>
                    <a:pt x="6527" y="65454"/>
                  </a:lnTo>
                  <a:lnTo>
                    <a:pt x="1934" y="104991"/>
                  </a:lnTo>
                  <a:lnTo>
                    <a:pt x="5790" y="127313"/>
                  </a:lnTo>
                  <a:lnTo>
                    <a:pt x="39170" y="189838"/>
                  </a:lnTo>
                  <a:lnTo>
                    <a:pt x="72145" y="235590"/>
                  </a:lnTo>
                  <a:lnTo>
                    <a:pt x="90620" y="242679"/>
                  </a:lnTo>
                  <a:lnTo>
                    <a:pt x="124815" y="2483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23075" y="3787576"/>
              <a:ext cx="205640" cy="281417"/>
            </a:xfrm>
            <a:custGeom>
              <a:avLst/>
              <a:gdLst/>
              <a:ahLst/>
              <a:cxnLst/>
              <a:rect l="0" t="0" r="0" b="0"/>
              <a:pathLst>
                <a:path w="205640" h="281417">
                  <a:moveTo>
                    <a:pt x="155713" y="173243"/>
                  </a:moveTo>
                  <a:lnTo>
                    <a:pt x="158178" y="139502"/>
                  </a:lnTo>
                  <a:lnTo>
                    <a:pt x="163519" y="80940"/>
                  </a:lnTo>
                  <a:lnTo>
                    <a:pt x="159514" y="41598"/>
                  </a:lnTo>
                  <a:lnTo>
                    <a:pt x="152422" y="15585"/>
                  </a:lnTo>
                  <a:lnTo>
                    <a:pt x="146122" y="9890"/>
                  </a:lnTo>
                  <a:lnTo>
                    <a:pt x="126795" y="3562"/>
                  </a:lnTo>
                  <a:lnTo>
                    <a:pt x="89925" y="0"/>
                  </a:lnTo>
                  <a:lnTo>
                    <a:pt x="68226" y="4098"/>
                  </a:lnTo>
                  <a:lnTo>
                    <a:pt x="42882" y="16801"/>
                  </a:lnTo>
                  <a:lnTo>
                    <a:pt x="36113" y="21796"/>
                  </a:lnTo>
                  <a:lnTo>
                    <a:pt x="17752" y="50912"/>
                  </a:lnTo>
                  <a:lnTo>
                    <a:pt x="2550" y="90728"/>
                  </a:lnTo>
                  <a:lnTo>
                    <a:pt x="0" y="127015"/>
                  </a:lnTo>
                  <a:lnTo>
                    <a:pt x="5614" y="159751"/>
                  </a:lnTo>
                  <a:lnTo>
                    <a:pt x="19502" y="182908"/>
                  </a:lnTo>
                  <a:lnTo>
                    <a:pt x="59848" y="224965"/>
                  </a:lnTo>
                  <a:lnTo>
                    <a:pt x="105033" y="249133"/>
                  </a:lnTo>
                  <a:lnTo>
                    <a:pt x="122093" y="250734"/>
                  </a:lnTo>
                  <a:lnTo>
                    <a:pt x="130526" y="249867"/>
                  </a:lnTo>
                  <a:lnTo>
                    <a:pt x="137073" y="244665"/>
                  </a:lnTo>
                  <a:lnTo>
                    <a:pt x="157492" y="199210"/>
                  </a:lnTo>
                  <a:lnTo>
                    <a:pt x="167536" y="158477"/>
                  </a:lnTo>
                  <a:lnTo>
                    <a:pt x="160260" y="108200"/>
                  </a:lnTo>
                  <a:lnTo>
                    <a:pt x="157820" y="104917"/>
                  </a:lnTo>
                  <a:lnTo>
                    <a:pt x="155268" y="105503"/>
                  </a:lnTo>
                  <a:lnTo>
                    <a:pt x="152643" y="108667"/>
                  </a:lnTo>
                  <a:lnTo>
                    <a:pt x="148947" y="130789"/>
                  </a:lnTo>
                  <a:lnTo>
                    <a:pt x="152270" y="156349"/>
                  </a:lnTo>
                  <a:lnTo>
                    <a:pt x="178574" y="210922"/>
                  </a:lnTo>
                  <a:lnTo>
                    <a:pt x="196676" y="260057"/>
                  </a:lnTo>
                  <a:lnTo>
                    <a:pt x="205639" y="2814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70319" y="3790754"/>
              <a:ext cx="191385" cy="259819"/>
            </a:xfrm>
            <a:custGeom>
              <a:avLst/>
              <a:gdLst/>
              <a:ahLst/>
              <a:cxnLst/>
              <a:rect l="0" t="0" r="0" b="0"/>
              <a:pathLst>
                <a:path w="191385" h="259819">
                  <a:moveTo>
                    <a:pt x="0" y="78533"/>
                  </a:moveTo>
                  <a:lnTo>
                    <a:pt x="8475" y="141931"/>
                  </a:lnTo>
                  <a:lnTo>
                    <a:pt x="21522" y="201393"/>
                  </a:lnTo>
                  <a:lnTo>
                    <a:pt x="28927" y="256156"/>
                  </a:lnTo>
                  <a:lnTo>
                    <a:pt x="31304" y="259818"/>
                  </a:lnTo>
                  <a:lnTo>
                    <a:pt x="33813" y="258562"/>
                  </a:lnTo>
                  <a:lnTo>
                    <a:pt x="36411" y="254026"/>
                  </a:lnTo>
                  <a:lnTo>
                    <a:pt x="34335" y="200891"/>
                  </a:lnTo>
                  <a:lnTo>
                    <a:pt x="33492" y="142972"/>
                  </a:lnTo>
                  <a:lnTo>
                    <a:pt x="33346" y="90127"/>
                  </a:lnTo>
                  <a:lnTo>
                    <a:pt x="35146" y="30349"/>
                  </a:lnTo>
                  <a:lnTo>
                    <a:pt x="42125" y="12123"/>
                  </a:lnTo>
                  <a:lnTo>
                    <a:pt x="48423" y="6523"/>
                  </a:lnTo>
                  <a:lnTo>
                    <a:pt x="65284" y="300"/>
                  </a:lnTo>
                  <a:lnTo>
                    <a:pt x="82639" y="0"/>
                  </a:lnTo>
                  <a:lnTo>
                    <a:pt x="99599" y="3873"/>
                  </a:lnTo>
                  <a:lnTo>
                    <a:pt x="116382" y="11759"/>
                  </a:lnTo>
                  <a:lnTo>
                    <a:pt x="161993" y="57029"/>
                  </a:lnTo>
                  <a:lnTo>
                    <a:pt x="191384" y="1034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328419" y="3839316"/>
              <a:ext cx="191385" cy="279603"/>
            </a:xfrm>
            <a:custGeom>
              <a:avLst/>
              <a:gdLst/>
              <a:ahLst/>
              <a:cxnLst/>
              <a:rect l="0" t="0" r="0" b="0"/>
              <a:pathLst>
                <a:path w="191385" h="279603">
                  <a:moveTo>
                    <a:pt x="0" y="96539"/>
                  </a:moveTo>
                  <a:lnTo>
                    <a:pt x="8835" y="109792"/>
                  </a:lnTo>
                  <a:lnTo>
                    <a:pt x="20568" y="118763"/>
                  </a:lnTo>
                  <a:lnTo>
                    <a:pt x="35954" y="124908"/>
                  </a:lnTo>
                  <a:lnTo>
                    <a:pt x="64483" y="127443"/>
                  </a:lnTo>
                  <a:lnTo>
                    <a:pt x="99440" y="125415"/>
                  </a:lnTo>
                  <a:lnTo>
                    <a:pt x="116311" y="126940"/>
                  </a:lnTo>
                  <a:lnTo>
                    <a:pt x="133055" y="124535"/>
                  </a:lnTo>
                  <a:lnTo>
                    <a:pt x="139554" y="120751"/>
                  </a:lnTo>
                  <a:lnTo>
                    <a:pt x="149241" y="109149"/>
                  </a:lnTo>
                  <a:lnTo>
                    <a:pt x="155475" y="82606"/>
                  </a:lnTo>
                  <a:lnTo>
                    <a:pt x="157322" y="46902"/>
                  </a:lnTo>
                  <a:lnTo>
                    <a:pt x="153883" y="37560"/>
                  </a:lnTo>
                  <a:lnTo>
                    <a:pt x="147892" y="30408"/>
                  </a:lnTo>
                  <a:lnTo>
                    <a:pt x="112719" y="4141"/>
                  </a:lnTo>
                  <a:lnTo>
                    <a:pt x="94168" y="0"/>
                  </a:lnTo>
                  <a:lnTo>
                    <a:pt x="84968" y="1669"/>
                  </a:lnTo>
                  <a:lnTo>
                    <a:pt x="67350" y="10921"/>
                  </a:lnTo>
                  <a:lnTo>
                    <a:pt x="52739" y="29209"/>
                  </a:lnTo>
                  <a:lnTo>
                    <a:pt x="32710" y="69782"/>
                  </a:lnTo>
                  <a:lnTo>
                    <a:pt x="27258" y="104842"/>
                  </a:lnTo>
                  <a:lnTo>
                    <a:pt x="30060" y="140091"/>
                  </a:lnTo>
                  <a:lnTo>
                    <a:pt x="57549" y="200404"/>
                  </a:lnTo>
                  <a:lnTo>
                    <a:pt x="69956" y="218515"/>
                  </a:lnTo>
                  <a:lnTo>
                    <a:pt x="104202" y="251126"/>
                  </a:lnTo>
                  <a:lnTo>
                    <a:pt x="146358" y="267266"/>
                  </a:lnTo>
                  <a:lnTo>
                    <a:pt x="191384" y="2796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19360" y="3877608"/>
              <a:ext cx="8322" cy="183064"/>
            </a:xfrm>
            <a:custGeom>
              <a:avLst/>
              <a:gdLst/>
              <a:ahLst/>
              <a:cxnLst/>
              <a:rect l="0" t="0" r="0" b="0"/>
              <a:pathLst>
                <a:path w="8322" h="183064">
                  <a:moveTo>
                    <a:pt x="0" y="0"/>
                  </a:moveTo>
                  <a:lnTo>
                    <a:pt x="925" y="55848"/>
                  </a:lnTo>
                  <a:lnTo>
                    <a:pt x="7165" y="108371"/>
                  </a:lnTo>
                  <a:lnTo>
                    <a:pt x="8169" y="161151"/>
                  </a:lnTo>
                  <a:lnTo>
                    <a:pt x="8321" y="1830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27681" y="375279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94593" y="3833718"/>
              <a:ext cx="157758" cy="268559"/>
            </a:xfrm>
            <a:custGeom>
              <a:avLst/>
              <a:gdLst/>
              <a:ahLst/>
              <a:cxnLst/>
              <a:rect l="0" t="0" r="0" b="0"/>
              <a:pathLst>
                <a:path w="157758" h="268559">
                  <a:moveTo>
                    <a:pt x="7978" y="185348"/>
                  </a:moveTo>
                  <a:lnTo>
                    <a:pt x="7978" y="203017"/>
                  </a:lnTo>
                  <a:lnTo>
                    <a:pt x="7053" y="203599"/>
                  </a:lnTo>
                  <a:lnTo>
                    <a:pt x="2259" y="182332"/>
                  </a:lnTo>
                  <a:lnTo>
                    <a:pt x="0" y="120425"/>
                  </a:lnTo>
                  <a:lnTo>
                    <a:pt x="6288" y="62769"/>
                  </a:lnTo>
                  <a:lnTo>
                    <a:pt x="12061" y="14335"/>
                  </a:lnTo>
                  <a:lnTo>
                    <a:pt x="17172" y="7545"/>
                  </a:lnTo>
                  <a:lnTo>
                    <a:pt x="32713" y="0"/>
                  </a:lnTo>
                  <a:lnTo>
                    <a:pt x="62255" y="170"/>
                  </a:lnTo>
                  <a:lnTo>
                    <a:pt x="78637" y="6276"/>
                  </a:lnTo>
                  <a:lnTo>
                    <a:pt x="85595" y="10493"/>
                  </a:lnTo>
                  <a:lnTo>
                    <a:pt x="121451" y="60096"/>
                  </a:lnTo>
                  <a:lnTo>
                    <a:pt x="140352" y="120183"/>
                  </a:lnTo>
                  <a:lnTo>
                    <a:pt x="149164" y="182588"/>
                  </a:lnTo>
                  <a:lnTo>
                    <a:pt x="156443" y="245092"/>
                  </a:lnTo>
                  <a:lnTo>
                    <a:pt x="157757" y="2685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180291" y="3761819"/>
              <a:ext cx="196580" cy="312648"/>
            </a:xfrm>
            <a:custGeom>
              <a:avLst/>
              <a:gdLst/>
              <a:ahLst/>
              <a:cxnLst/>
              <a:rect l="0" t="0" r="0" b="0"/>
              <a:pathLst>
                <a:path w="196580" h="312648">
                  <a:moveTo>
                    <a:pt x="138332" y="223963"/>
                  </a:moveTo>
                  <a:lnTo>
                    <a:pt x="151584" y="215128"/>
                  </a:lnTo>
                  <a:lnTo>
                    <a:pt x="160556" y="200929"/>
                  </a:lnTo>
                  <a:lnTo>
                    <a:pt x="164243" y="191964"/>
                  </a:lnTo>
                  <a:lnTo>
                    <a:pt x="164851" y="184139"/>
                  </a:lnTo>
                  <a:lnTo>
                    <a:pt x="160597" y="170514"/>
                  </a:lnTo>
                  <a:lnTo>
                    <a:pt x="132304" y="130965"/>
                  </a:lnTo>
                  <a:lnTo>
                    <a:pt x="125068" y="125906"/>
                  </a:lnTo>
                  <a:lnTo>
                    <a:pt x="107166" y="120286"/>
                  </a:lnTo>
                  <a:lnTo>
                    <a:pt x="89347" y="122719"/>
                  </a:lnTo>
                  <a:lnTo>
                    <a:pt x="66187" y="134484"/>
                  </a:lnTo>
                  <a:lnTo>
                    <a:pt x="19171" y="177815"/>
                  </a:lnTo>
                  <a:lnTo>
                    <a:pt x="8017" y="192358"/>
                  </a:lnTo>
                  <a:lnTo>
                    <a:pt x="1826" y="210532"/>
                  </a:lnTo>
                  <a:lnTo>
                    <a:pt x="0" y="231862"/>
                  </a:lnTo>
                  <a:lnTo>
                    <a:pt x="8746" y="287919"/>
                  </a:lnTo>
                  <a:lnTo>
                    <a:pt x="14034" y="295262"/>
                  </a:lnTo>
                  <a:lnTo>
                    <a:pt x="29772" y="305885"/>
                  </a:lnTo>
                  <a:lnTo>
                    <a:pt x="63842" y="312647"/>
                  </a:lnTo>
                  <a:lnTo>
                    <a:pt x="84885" y="309298"/>
                  </a:lnTo>
                  <a:lnTo>
                    <a:pt x="120994" y="292081"/>
                  </a:lnTo>
                  <a:lnTo>
                    <a:pt x="133092" y="269338"/>
                  </a:lnTo>
                  <a:lnTo>
                    <a:pt x="150586" y="209084"/>
                  </a:lnTo>
                  <a:lnTo>
                    <a:pt x="154396" y="154488"/>
                  </a:lnTo>
                  <a:lnTo>
                    <a:pt x="153936" y="98778"/>
                  </a:lnTo>
                  <a:lnTo>
                    <a:pt x="143378" y="38808"/>
                  </a:lnTo>
                  <a:lnTo>
                    <a:pt x="134535" y="354"/>
                  </a:lnTo>
                  <a:lnTo>
                    <a:pt x="134876" y="0"/>
                  </a:lnTo>
                  <a:lnTo>
                    <a:pt x="149712" y="53497"/>
                  </a:lnTo>
                  <a:lnTo>
                    <a:pt x="163333" y="111787"/>
                  </a:lnTo>
                  <a:lnTo>
                    <a:pt x="173355" y="171950"/>
                  </a:lnTo>
                  <a:lnTo>
                    <a:pt x="188411" y="234486"/>
                  </a:lnTo>
                  <a:lnTo>
                    <a:pt x="196579" y="2572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43439" y="3885929"/>
              <a:ext cx="8322" cy="158101"/>
            </a:xfrm>
            <a:custGeom>
              <a:avLst/>
              <a:gdLst/>
              <a:ahLst/>
              <a:cxnLst/>
              <a:rect l="0" t="0" r="0" b="0"/>
              <a:pathLst>
                <a:path w="8322" h="158101">
                  <a:moveTo>
                    <a:pt x="0" y="0"/>
                  </a:moveTo>
                  <a:lnTo>
                    <a:pt x="0" y="57909"/>
                  </a:lnTo>
                  <a:lnTo>
                    <a:pt x="2465" y="116085"/>
                  </a:lnTo>
                  <a:lnTo>
                    <a:pt x="8321" y="15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51760" y="3777755"/>
              <a:ext cx="8323" cy="8323"/>
            </a:xfrm>
            <a:custGeom>
              <a:avLst/>
              <a:gdLst/>
              <a:ahLst/>
              <a:cxnLst/>
              <a:rect l="0" t="0" r="0" b="0"/>
              <a:pathLst>
                <a:path w="8323" h="8323">
                  <a:moveTo>
                    <a:pt x="8322" y="832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519569" y="3822845"/>
              <a:ext cx="148540" cy="215398"/>
            </a:xfrm>
            <a:custGeom>
              <a:avLst/>
              <a:gdLst/>
              <a:ahLst/>
              <a:cxnLst/>
              <a:rect l="0" t="0" r="0" b="0"/>
              <a:pathLst>
                <a:path w="148540" h="215398">
                  <a:moveTo>
                    <a:pt x="23723" y="196221"/>
                  </a:moveTo>
                  <a:lnTo>
                    <a:pt x="23723" y="213890"/>
                  </a:lnTo>
                  <a:lnTo>
                    <a:pt x="22798" y="215397"/>
                  </a:lnTo>
                  <a:lnTo>
                    <a:pt x="12141" y="186225"/>
                  </a:lnTo>
                  <a:lnTo>
                    <a:pt x="1161" y="127971"/>
                  </a:lnTo>
                  <a:lnTo>
                    <a:pt x="0" y="67657"/>
                  </a:lnTo>
                  <a:lnTo>
                    <a:pt x="6421" y="40400"/>
                  </a:lnTo>
                  <a:lnTo>
                    <a:pt x="14801" y="26498"/>
                  </a:lnTo>
                  <a:lnTo>
                    <a:pt x="34331" y="8276"/>
                  </a:lnTo>
                  <a:lnTo>
                    <a:pt x="52168" y="1742"/>
                  </a:lnTo>
                  <a:lnTo>
                    <a:pt x="62102" y="0"/>
                  </a:lnTo>
                  <a:lnTo>
                    <a:pt x="78071" y="2995"/>
                  </a:lnTo>
                  <a:lnTo>
                    <a:pt x="97457" y="15078"/>
                  </a:lnTo>
                  <a:lnTo>
                    <a:pt x="148539" y="547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62095" y="3836303"/>
              <a:ext cx="133273" cy="274295"/>
            </a:xfrm>
            <a:custGeom>
              <a:avLst/>
              <a:gdLst/>
              <a:ahLst/>
              <a:cxnLst/>
              <a:rect l="0" t="0" r="0" b="0"/>
              <a:pathLst>
                <a:path w="133273" h="274295">
                  <a:moveTo>
                    <a:pt x="6013" y="132836"/>
                  </a:moveTo>
                  <a:lnTo>
                    <a:pt x="31661" y="137631"/>
                  </a:lnTo>
                  <a:lnTo>
                    <a:pt x="47922" y="135584"/>
                  </a:lnTo>
                  <a:lnTo>
                    <a:pt x="89263" y="115095"/>
                  </a:lnTo>
                  <a:lnTo>
                    <a:pt x="104958" y="103687"/>
                  </a:lnTo>
                  <a:lnTo>
                    <a:pt x="118098" y="89370"/>
                  </a:lnTo>
                  <a:lnTo>
                    <a:pt x="131474" y="61300"/>
                  </a:lnTo>
                  <a:lnTo>
                    <a:pt x="133272" y="40330"/>
                  </a:lnTo>
                  <a:lnTo>
                    <a:pt x="130065" y="20531"/>
                  </a:lnTo>
                  <a:lnTo>
                    <a:pt x="122476" y="5568"/>
                  </a:lnTo>
                  <a:lnTo>
                    <a:pt x="116015" y="1763"/>
                  </a:lnTo>
                  <a:lnTo>
                    <a:pt x="98973" y="0"/>
                  </a:lnTo>
                  <a:lnTo>
                    <a:pt x="68587" y="4206"/>
                  </a:lnTo>
                  <a:lnTo>
                    <a:pt x="49541" y="13722"/>
                  </a:lnTo>
                  <a:lnTo>
                    <a:pt x="40579" y="20143"/>
                  </a:lnTo>
                  <a:lnTo>
                    <a:pt x="19131" y="51266"/>
                  </a:lnTo>
                  <a:lnTo>
                    <a:pt x="5482" y="80931"/>
                  </a:lnTo>
                  <a:lnTo>
                    <a:pt x="0" y="116122"/>
                  </a:lnTo>
                  <a:lnTo>
                    <a:pt x="2793" y="151409"/>
                  </a:lnTo>
                  <a:lnTo>
                    <a:pt x="13893" y="180869"/>
                  </a:lnTo>
                  <a:lnTo>
                    <a:pt x="33311" y="211582"/>
                  </a:lnTo>
                  <a:lnTo>
                    <a:pt x="92689" y="258417"/>
                  </a:lnTo>
                  <a:lnTo>
                    <a:pt x="114186" y="2742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851946" y="3816268"/>
              <a:ext cx="149005" cy="277688"/>
            </a:xfrm>
            <a:custGeom>
              <a:avLst/>
              <a:gdLst/>
              <a:ahLst/>
              <a:cxnLst/>
              <a:rect l="0" t="0" r="0" b="0"/>
              <a:pathLst>
                <a:path w="149005" h="277688">
                  <a:moveTo>
                    <a:pt x="149004" y="19735"/>
                  </a:moveTo>
                  <a:lnTo>
                    <a:pt x="134793" y="7373"/>
                  </a:lnTo>
                  <a:lnTo>
                    <a:pt x="121423" y="989"/>
                  </a:lnTo>
                  <a:lnTo>
                    <a:pt x="106235" y="0"/>
                  </a:lnTo>
                  <a:lnTo>
                    <a:pt x="90239" y="3567"/>
                  </a:lnTo>
                  <a:lnTo>
                    <a:pt x="49083" y="26075"/>
                  </a:lnTo>
                  <a:lnTo>
                    <a:pt x="24167" y="46577"/>
                  </a:lnTo>
                  <a:lnTo>
                    <a:pt x="12468" y="67106"/>
                  </a:lnTo>
                  <a:lnTo>
                    <a:pt x="3149" y="107119"/>
                  </a:lnTo>
                  <a:lnTo>
                    <a:pt x="0" y="165921"/>
                  </a:lnTo>
                  <a:lnTo>
                    <a:pt x="8289" y="203685"/>
                  </a:lnTo>
                  <a:lnTo>
                    <a:pt x="22361" y="221992"/>
                  </a:lnTo>
                  <a:lnTo>
                    <a:pt x="80540" y="264659"/>
                  </a:lnTo>
                  <a:lnTo>
                    <a:pt x="100084" y="271897"/>
                  </a:lnTo>
                  <a:lnTo>
                    <a:pt x="149004" y="2776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59227" y="3686224"/>
              <a:ext cx="41576" cy="374448"/>
            </a:xfrm>
            <a:custGeom>
              <a:avLst/>
              <a:gdLst/>
              <a:ahLst/>
              <a:cxnLst/>
              <a:rect l="0" t="0" r="0" b="0"/>
              <a:pathLst>
                <a:path w="41576" h="374448">
                  <a:moveTo>
                    <a:pt x="8291" y="0"/>
                  </a:moveTo>
                  <a:lnTo>
                    <a:pt x="1127" y="50744"/>
                  </a:lnTo>
                  <a:lnTo>
                    <a:pt x="199" y="113848"/>
                  </a:lnTo>
                  <a:lnTo>
                    <a:pt x="0" y="176437"/>
                  </a:lnTo>
                  <a:lnTo>
                    <a:pt x="9026" y="231192"/>
                  </a:lnTo>
                  <a:lnTo>
                    <a:pt x="19531" y="288108"/>
                  </a:lnTo>
                  <a:lnTo>
                    <a:pt x="33273" y="342121"/>
                  </a:lnTo>
                  <a:lnTo>
                    <a:pt x="41575" y="3744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92629" y="3885929"/>
              <a:ext cx="191385" cy="29819"/>
            </a:xfrm>
            <a:custGeom>
              <a:avLst/>
              <a:gdLst/>
              <a:ahLst/>
              <a:cxnLst/>
              <a:rect l="0" t="0" r="0" b="0"/>
              <a:pathLst>
                <a:path w="191385" h="29819">
                  <a:moveTo>
                    <a:pt x="0" y="0"/>
                  </a:moveTo>
                  <a:lnTo>
                    <a:pt x="17669" y="4417"/>
                  </a:lnTo>
                  <a:lnTo>
                    <a:pt x="52902" y="24706"/>
                  </a:lnTo>
                  <a:lnTo>
                    <a:pt x="93029" y="29818"/>
                  </a:lnTo>
                  <a:lnTo>
                    <a:pt x="145589" y="26196"/>
                  </a:lnTo>
                  <a:lnTo>
                    <a:pt x="191384" y="249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378391" y="3841745"/>
              <a:ext cx="130144" cy="260532"/>
            </a:xfrm>
            <a:custGeom>
              <a:avLst/>
              <a:gdLst/>
              <a:ahLst/>
              <a:cxnLst/>
              <a:rect l="0" t="0" r="0" b="0"/>
              <a:pathLst>
                <a:path w="130144" h="260532">
                  <a:moveTo>
                    <a:pt x="130143" y="27542"/>
                  </a:moveTo>
                  <a:lnTo>
                    <a:pt x="125726" y="14290"/>
                  </a:lnTo>
                  <a:lnTo>
                    <a:pt x="116161" y="5318"/>
                  </a:lnTo>
                  <a:lnTo>
                    <a:pt x="109727" y="1632"/>
                  </a:lnTo>
                  <a:lnTo>
                    <a:pt x="92716" y="0"/>
                  </a:lnTo>
                  <a:lnTo>
                    <a:pt x="56079" y="6487"/>
                  </a:lnTo>
                  <a:lnTo>
                    <a:pt x="34952" y="18427"/>
                  </a:lnTo>
                  <a:lnTo>
                    <a:pt x="25274" y="35818"/>
                  </a:lnTo>
                  <a:lnTo>
                    <a:pt x="3742" y="97049"/>
                  </a:lnTo>
                  <a:lnTo>
                    <a:pt x="0" y="120688"/>
                  </a:lnTo>
                  <a:lnTo>
                    <a:pt x="6728" y="154788"/>
                  </a:lnTo>
                  <a:lnTo>
                    <a:pt x="25567" y="191875"/>
                  </a:lnTo>
                  <a:lnTo>
                    <a:pt x="52026" y="220431"/>
                  </a:lnTo>
                  <a:lnTo>
                    <a:pt x="105180" y="2605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60637" y="3881078"/>
              <a:ext cx="153178" cy="187071"/>
            </a:xfrm>
            <a:custGeom>
              <a:avLst/>
              <a:gdLst/>
              <a:ahLst/>
              <a:cxnLst/>
              <a:rect l="0" t="0" r="0" b="0"/>
              <a:pathLst>
                <a:path w="153178" h="187071">
                  <a:moveTo>
                    <a:pt x="114318" y="21493"/>
                  </a:moveTo>
                  <a:lnTo>
                    <a:pt x="105483" y="8241"/>
                  </a:lnTo>
                  <a:lnTo>
                    <a:pt x="99182" y="4337"/>
                  </a:lnTo>
                  <a:lnTo>
                    <a:pt x="82320" y="0"/>
                  </a:lnTo>
                  <a:lnTo>
                    <a:pt x="73570" y="1617"/>
                  </a:lnTo>
                  <a:lnTo>
                    <a:pt x="48928" y="16220"/>
                  </a:lnTo>
                  <a:lnTo>
                    <a:pt x="17759" y="43719"/>
                  </a:lnTo>
                  <a:lnTo>
                    <a:pt x="5168" y="64753"/>
                  </a:lnTo>
                  <a:lnTo>
                    <a:pt x="0" y="92969"/>
                  </a:lnTo>
                  <a:lnTo>
                    <a:pt x="2885" y="129169"/>
                  </a:lnTo>
                  <a:lnTo>
                    <a:pt x="12092" y="150710"/>
                  </a:lnTo>
                  <a:lnTo>
                    <a:pt x="25430" y="167681"/>
                  </a:lnTo>
                  <a:lnTo>
                    <a:pt x="40604" y="178305"/>
                  </a:lnTo>
                  <a:lnTo>
                    <a:pt x="69157" y="185067"/>
                  </a:lnTo>
                  <a:lnTo>
                    <a:pt x="101039" y="187070"/>
                  </a:lnTo>
                  <a:lnTo>
                    <a:pt x="120436" y="180143"/>
                  </a:lnTo>
                  <a:lnTo>
                    <a:pt x="129491" y="174412"/>
                  </a:lnTo>
                  <a:lnTo>
                    <a:pt x="142018" y="158183"/>
                  </a:lnTo>
                  <a:lnTo>
                    <a:pt x="149743" y="137718"/>
                  </a:lnTo>
                  <a:lnTo>
                    <a:pt x="153177" y="113213"/>
                  </a:lnTo>
                  <a:lnTo>
                    <a:pt x="146275" y="77844"/>
                  </a:lnTo>
                  <a:lnTo>
                    <a:pt x="128301" y="46972"/>
                  </a:lnTo>
                  <a:lnTo>
                    <a:pt x="114318" y="298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749844" y="3880187"/>
              <a:ext cx="191385" cy="230411"/>
            </a:xfrm>
            <a:custGeom>
              <a:avLst/>
              <a:gdLst/>
              <a:ahLst/>
              <a:cxnLst/>
              <a:rect l="0" t="0" r="0" b="0"/>
              <a:pathLst>
                <a:path w="191385" h="230411">
                  <a:moveTo>
                    <a:pt x="0" y="14063"/>
                  </a:moveTo>
                  <a:lnTo>
                    <a:pt x="5719" y="72667"/>
                  </a:lnTo>
                  <a:lnTo>
                    <a:pt x="13811" y="131586"/>
                  </a:lnTo>
                  <a:lnTo>
                    <a:pt x="16728" y="161167"/>
                  </a:lnTo>
                  <a:lnTo>
                    <a:pt x="18548" y="162059"/>
                  </a:lnTo>
                  <a:lnTo>
                    <a:pt x="20687" y="159879"/>
                  </a:lnTo>
                  <a:lnTo>
                    <a:pt x="29005" y="106830"/>
                  </a:lnTo>
                  <a:lnTo>
                    <a:pt x="45725" y="62042"/>
                  </a:lnTo>
                  <a:lnTo>
                    <a:pt x="72293" y="21945"/>
                  </a:lnTo>
                  <a:lnTo>
                    <a:pt x="85754" y="10478"/>
                  </a:lnTo>
                  <a:lnTo>
                    <a:pt x="101908" y="3224"/>
                  </a:lnTo>
                  <a:lnTo>
                    <a:pt x="121415" y="0"/>
                  </a:lnTo>
                  <a:lnTo>
                    <a:pt x="129020" y="1914"/>
                  </a:lnTo>
                  <a:lnTo>
                    <a:pt x="135015" y="5964"/>
                  </a:lnTo>
                  <a:lnTo>
                    <a:pt x="155697" y="32393"/>
                  </a:lnTo>
                  <a:lnTo>
                    <a:pt x="174060" y="88170"/>
                  </a:lnTo>
                  <a:lnTo>
                    <a:pt x="188859" y="148866"/>
                  </a:lnTo>
                  <a:lnTo>
                    <a:pt x="191051" y="210632"/>
                  </a:lnTo>
                  <a:lnTo>
                    <a:pt x="191384" y="2304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41080" y="3769435"/>
              <a:ext cx="33286" cy="374447"/>
            </a:xfrm>
            <a:custGeom>
              <a:avLst/>
              <a:gdLst/>
              <a:ahLst/>
              <a:cxnLst/>
              <a:rect l="0" t="0" r="0" b="0"/>
              <a:pathLst>
                <a:path w="33286" h="374447">
                  <a:moveTo>
                    <a:pt x="0" y="0"/>
                  </a:moveTo>
                  <a:lnTo>
                    <a:pt x="0" y="59578"/>
                  </a:lnTo>
                  <a:lnTo>
                    <a:pt x="4418" y="108568"/>
                  </a:lnTo>
                  <a:lnTo>
                    <a:pt x="3687" y="170867"/>
                  </a:lnTo>
                  <a:lnTo>
                    <a:pt x="13430" y="233917"/>
                  </a:lnTo>
                  <a:lnTo>
                    <a:pt x="20637" y="288984"/>
                  </a:lnTo>
                  <a:lnTo>
                    <a:pt x="29828" y="349895"/>
                  </a:lnTo>
                  <a:lnTo>
                    <a:pt x="33285" y="3744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974512" y="3902571"/>
              <a:ext cx="174743" cy="66569"/>
            </a:xfrm>
            <a:custGeom>
              <a:avLst/>
              <a:gdLst/>
              <a:ahLst/>
              <a:cxnLst/>
              <a:rect l="0" t="0" r="0" b="0"/>
              <a:pathLst>
                <a:path w="174743" h="66569">
                  <a:moveTo>
                    <a:pt x="0" y="0"/>
                  </a:moveTo>
                  <a:lnTo>
                    <a:pt x="4418" y="13252"/>
                  </a:lnTo>
                  <a:lnTo>
                    <a:pt x="10342" y="18080"/>
                  </a:lnTo>
                  <a:lnTo>
                    <a:pt x="39841" y="28369"/>
                  </a:lnTo>
                  <a:lnTo>
                    <a:pt x="100695" y="39496"/>
                  </a:lnTo>
                  <a:lnTo>
                    <a:pt x="146110" y="52523"/>
                  </a:lnTo>
                  <a:lnTo>
                    <a:pt x="174742" y="665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117776" y="3885570"/>
              <a:ext cx="172937" cy="231399"/>
            </a:xfrm>
            <a:custGeom>
              <a:avLst/>
              <a:gdLst/>
              <a:ahLst/>
              <a:cxnLst/>
              <a:rect l="0" t="0" r="0" b="0"/>
              <a:pathLst>
                <a:path w="172937" h="231399">
                  <a:moveTo>
                    <a:pt x="164615" y="50285"/>
                  </a:moveTo>
                  <a:lnTo>
                    <a:pt x="152254" y="36075"/>
                  </a:lnTo>
                  <a:lnTo>
                    <a:pt x="132659" y="4001"/>
                  </a:lnTo>
                  <a:lnTo>
                    <a:pt x="126669" y="938"/>
                  </a:lnTo>
                  <a:lnTo>
                    <a:pt x="112617" y="0"/>
                  </a:lnTo>
                  <a:lnTo>
                    <a:pt x="99591" y="5130"/>
                  </a:lnTo>
                  <a:lnTo>
                    <a:pt x="51726" y="36528"/>
                  </a:lnTo>
                  <a:lnTo>
                    <a:pt x="21783" y="69910"/>
                  </a:lnTo>
                  <a:lnTo>
                    <a:pt x="4291" y="108925"/>
                  </a:lnTo>
                  <a:lnTo>
                    <a:pt x="0" y="142447"/>
                  </a:lnTo>
                  <a:lnTo>
                    <a:pt x="3147" y="172822"/>
                  </a:lnTo>
                  <a:lnTo>
                    <a:pt x="14352" y="199389"/>
                  </a:lnTo>
                  <a:lnTo>
                    <a:pt x="26640" y="211475"/>
                  </a:lnTo>
                  <a:lnTo>
                    <a:pt x="57130" y="226768"/>
                  </a:lnTo>
                  <a:lnTo>
                    <a:pt x="86025" y="231398"/>
                  </a:lnTo>
                  <a:lnTo>
                    <a:pt x="102258" y="227551"/>
                  </a:lnTo>
                  <a:lnTo>
                    <a:pt x="109175" y="223936"/>
                  </a:lnTo>
                  <a:lnTo>
                    <a:pt x="119327" y="212523"/>
                  </a:lnTo>
                  <a:lnTo>
                    <a:pt x="126921" y="196356"/>
                  </a:lnTo>
                  <a:lnTo>
                    <a:pt x="144131" y="133950"/>
                  </a:lnTo>
                  <a:lnTo>
                    <a:pt x="147636" y="77819"/>
                  </a:lnTo>
                  <a:lnTo>
                    <a:pt x="150419" y="134702"/>
                  </a:lnTo>
                  <a:lnTo>
                    <a:pt x="164830" y="197705"/>
                  </a:lnTo>
                  <a:lnTo>
                    <a:pt x="172936" y="2250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362777" y="3907631"/>
              <a:ext cx="152604" cy="227103"/>
            </a:xfrm>
            <a:custGeom>
              <a:avLst/>
              <a:gdLst/>
              <a:ahLst/>
              <a:cxnLst/>
              <a:rect l="0" t="0" r="0" b="0"/>
              <a:pathLst>
                <a:path w="152604" h="227103">
                  <a:moveTo>
                    <a:pt x="110998" y="11582"/>
                  </a:moveTo>
                  <a:lnTo>
                    <a:pt x="76253" y="0"/>
                  </a:lnTo>
                  <a:lnTo>
                    <a:pt x="69343" y="163"/>
                  </a:lnTo>
                  <a:lnTo>
                    <a:pt x="56735" y="5274"/>
                  </a:lnTo>
                  <a:lnTo>
                    <a:pt x="39241" y="22965"/>
                  </a:lnTo>
                  <a:lnTo>
                    <a:pt x="8546" y="84973"/>
                  </a:lnTo>
                  <a:lnTo>
                    <a:pt x="0" y="117360"/>
                  </a:lnTo>
                  <a:lnTo>
                    <a:pt x="3426" y="150378"/>
                  </a:lnTo>
                  <a:lnTo>
                    <a:pt x="15741" y="181735"/>
                  </a:lnTo>
                  <a:lnTo>
                    <a:pt x="41896" y="220282"/>
                  </a:lnTo>
                  <a:lnTo>
                    <a:pt x="48288" y="224681"/>
                  </a:lnTo>
                  <a:lnTo>
                    <a:pt x="62787" y="227102"/>
                  </a:lnTo>
                  <a:lnTo>
                    <a:pt x="90961" y="218850"/>
                  </a:lnTo>
                  <a:lnTo>
                    <a:pt x="107024" y="204786"/>
                  </a:lnTo>
                  <a:lnTo>
                    <a:pt x="127985" y="170042"/>
                  </a:lnTo>
                  <a:lnTo>
                    <a:pt x="152603" y="1114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34625" y="3781145"/>
              <a:ext cx="47325" cy="329453"/>
            </a:xfrm>
            <a:custGeom>
              <a:avLst/>
              <a:gdLst/>
              <a:ahLst/>
              <a:cxnLst/>
              <a:rect l="0" t="0" r="0" b="0"/>
              <a:pathLst>
                <a:path w="47325" h="329453">
                  <a:moveTo>
                    <a:pt x="5719" y="13252"/>
                  </a:moveTo>
                  <a:lnTo>
                    <a:pt x="1301" y="0"/>
                  </a:lnTo>
                  <a:lnTo>
                    <a:pt x="0" y="1644"/>
                  </a:lnTo>
                  <a:lnTo>
                    <a:pt x="377" y="44141"/>
                  </a:lnTo>
                  <a:lnTo>
                    <a:pt x="4664" y="97120"/>
                  </a:lnTo>
                  <a:lnTo>
                    <a:pt x="8046" y="159363"/>
                  </a:lnTo>
                  <a:lnTo>
                    <a:pt x="19893" y="221378"/>
                  </a:lnTo>
                  <a:lnTo>
                    <a:pt x="33207" y="281189"/>
                  </a:lnTo>
                  <a:lnTo>
                    <a:pt x="47324" y="3294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473775" y="4001156"/>
              <a:ext cx="174743" cy="42874"/>
            </a:xfrm>
            <a:custGeom>
              <a:avLst/>
              <a:gdLst/>
              <a:ahLst/>
              <a:cxnLst/>
              <a:rect l="0" t="0" r="0" b="0"/>
              <a:pathLst>
                <a:path w="174743" h="42874">
                  <a:moveTo>
                    <a:pt x="0" y="9589"/>
                  </a:moveTo>
                  <a:lnTo>
                    <a:pt x="8835" y="754"/>
                  </a:lnTo>
                  <a:lnTo>
                    <a:pt x="15136" y="0"/>
                  </a:lnTo>
                  <a:lnTo>
                    <a:pt x="41673" y="7775"/>
                  </a:lnTo>
                  <a:lnTo>
                    <a:pt x="94679" y="27853"/>
                  </a:lnTo>
                  <a:lnTo>
                    <a:pt x="152215" y="38947"/>
                  </a:lnTo>
                  <a:lnTo>
                    <a:pt x="174742" y="42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98296" y="3902571"/>
              <a:ext cx="294982" cy="245026"/>
            </a:xfrm>
            <a:custGeom>
              <a:avLst/>
              <a:gdLst/>
              <a:ahLst/>
              <a:cxnLst/>
              <a:rect l="0" t="0" r="0" b="0"/>
              <a:pathLst>
                <a:path w="294982" h="245026">
                  <a:moveTo>
                    <a:pt x="0" y="24963"/>
                  </a:moveTo>
                  <a:lnTo>
                    <a:pt x="14193" y="88379"/>
                  </a:lnTo>
                  <a:lnTo>
                    <a:pt x="24134" y="127374"/>
                  </a:lnTo>
                  <a:lnTo>
                    <a:pt x="54816" y="181026"/>
                  </a:lnTo>
                  <a:lnTo>
                    <a:pt x="88700" y="242722"/>
                  </a:lnTo>
                  <a:lnTo>
                    <a:pt x="94267" y="245025"/>
                  </a:lnTo>
                  <a:lnTo>
                    <a:pt x="99827" y="243787"/>
                  </a:lnTo>
                  <a:lnTo>
                    <a:pt x="105382" y="240188"/>
                  </a:lnTo>
                  <a:lnTo>
                    <a:pt x="109087" y="233166"/>
                  </a:lnTo>
                  <a:lnTo>
                    <a:pt x="115519" y="175713"/>
                  </a:lnTo>
                  <a:lnTo>
                    <a:pt x="110583" y="121686"/>
                  </a:lnTo>
                  <a:lnTo>
                    <a:pt x="109245" y="94147"/>
                  </a:lnTo>
                  <a:lnTo>
                    <a:pt x="111661" y="85879"/>
                  </a:lnTo>
                  <a:lnTo>
                    <a:pt x="116046" y="81291"/>
                  </a:lnTo>
                  <a:lnTo>
                    <a:pt x="121743" y="79157"/>
                  </a:lnTo>
                  <a:lnTo>
                    <a:pt x="127390" y="80509"/>
                  </a:lnTo>
                  <a:lnTo>
                    <a:pt x="138596" y="89406"/>
                  </a:lnTo>
                  <a:lnTo>
                    <a:pt x="175253" y="145900"/>
                  </a:lnTo>
                  <a:lnTo>
                    <a:pt x="186988" y="162848"/>
                  </a:lnTo>
                  <a:lnTo>
                    <a:pt x="249785" y="205384"/>
                  </a:lnTo>
                  <a:lnTo>
                    <a:pt x="257130" y="207189"/>
                  </a:lnTo>
                  <a:lnTo>
                    <a:pt x="263876" y="206544"/>
                  </a:lnTo>
                  <a:lnTo>
                    <a:pt x="270222" y="204264"/>
                  </a:lnTo>
                  <a:lnTo>
                    <a:pt x="275378" y="199046"/>
                  </a:lnTo>
                  <a:lnTo>
                    <a:pt x="283572" y="183386"/>
                  </a:lnTo>
                  <a:lnTo>
                    <a:pt x="294981" y="126001"/>
                  </a:lnTo>
                  <a:lnTo>
                    <a:pt x="293785" y="100204"/>
                  </a:lnTo>
                  <a:lnTo>
                    <a:pt x="282521" y="40191"/>
                  </a:lnTo>
                  <a:lnTo>
                    <a:pt x="27459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222670" y="3985782"/>
              <a:ext cx="33285" cy="141458"/>
            </a:xfrm>
            <a:custGeom>
              <a:avLst/>
              <a:gdLst/>
              <a:ahLst/>
              <a:cxnLst/>
              <a:rect l="0" t="0" r="0" b="0"/>
              <a:pathLst>
                <a:path w="33285" h="141458">
                  <a:moveTo>
                    <a:pt x="0" y="0"/>
                  </a:moveTo>
                  <a:lnTo>
                    <a:pt x="6586" y="29620"/>
                  </a:lnTo>
                  <a:lnTo>
                    <a:pt x="14755" y="85354"/>
                  </a:lnTo>
                  <a:lnTo>
                    <a:pt x="17653" y="105428"/>
                  </a:lnTo>
                  <a:lnTo>
                    <a:pt x="33284" y="1414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197706" y="383600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8321" y="1664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322523" y="3777755"/>
              <a:ext cx="83212" cy="357807"/>
            </a:xfrm>
            <a:custGeom>
              <a:avLst/>
              <a:gdLst/>
              <a:ahLst/>
              <a:cxnLst/>
              <a:rect l="0" t="0" r="0" b="0"/>
              <a:pathLst>
                <a:path w="83212" h="357807">
                  <a:moveTo>
                    <a:pt x="0" y="0"/>
                  </a:moveTo>
                  <a:lnTo>
                    <a:pt x="14192" y="57679"/>
                  </a:lnTo>
                  <a:lnTo>
                    <a:pt x="27779" y="113030"/>
                  </a:lnTo>
                  <a:lnTo>
                    <a:pt x="38840" y="165189"/>
                  </a:lnTo>
                  <a:lnTo>
                    <a:pt x="49928" y="227541"/>
                  </a:lnTo>
                  <a:lnTo>
                    <a:pt x="65439" y="280710"/>
                  </a:lnTo>
                  <a:lnTo>
                    <a:pt x="76111" y="335576"/>
                  </a:lnTo>
                  <a:lnTo>
                    <a:pt x="83211" y="3578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289238" y="3960819"/>
              <a:ext cx="208028" cy="47390"/>
            </a:xfrm>
            <a:custGeom>
              <a:avLst/>
              <a:gdLst/>
              <a:ahLst/>
              <a:cxnLst/>
              <a:rect l="0" t="0" r="0" b="0"/>
              <a:pathLst>
                <a:path w="208028" h="47390">
                  <a:moveTo>
                    <a:pt x="0" y="0"/>
                  </a:moveTo>
                  <a:lnTo>
                    <a:pt x="26573" y="18080"/>
                  </a:lnTo>
                  <a:lnTo>
                    <a:pt x="85273" y="38470"/>
                  </a:lnTo>
                  <a:lnTo>
                    <a:pt x="141044" y="47389"/>
                  </a:lnTo>
                  <a:lnTo>
                    <a:pt x="178010" y="46708"/>
                  </a:lnTo>
                  <a:lnTo>
                    <a:pt x="208027" y="416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481778" y="3780940"/>
              <a:ext cx="265119" cy="412869"/>
            </a:xfrm>
            <a:custGeom>
              <a:avLst/>
              <a:gdLst/>
              <a:ahLst/>
              <a:cxnLst/>
              <a:rect l="0" t="0" r="0" b="0"/>
              <a:pathLst>
                <a:path w="265119" h="412869">
                  <a:moveTo>
                    <a:pt x="7165" y="13457"/>
                  </a:moveTo>
                  <a:lnTo>
                    <a:pt x="2748" y="205"/>
                  </a:lnTo>
                  <a:lnTo>
                    <a:pt x="1447" y="0"/>
                  </a:lnTo>
                  <a:lnTo>
                    <a:pt x="0" y="9634"/>
                  </a:lnTo>
                  <a:lnTo>
                    <a:pt x="13105" y="65496"/>
                  </a:lnTo>
                  <a:lnTo>
                    <a:pt x="26350" y="109892"/>
                  </a:lnTo>
                  <a:lnTo>
                    <a:pt x="38738" y="147122"/>
                  </a:lnTo>
                  <a:lnTo>
                    <a:pt x="51206" y="204432"/>
                  </a:lnTo>
                  <a:lnTo>
                    <a:pt x="68157" y="266740"/>
                  </a:lnTo>
                  <a:lnTo>
                    <a:pt x="85751" y="329555"/>
                  </a:lnTo>
                  <a:lnTo>
                    <a:pt x="85443" y="329589"/>
                  </a:lnTo>
                  <a:lnTo>
                    <a:pt x="84314" y="326838"/>
                  </a:lnTo>
                  <a:lnTo>
                    <a:pt x="82253" y="271075"/>
                  </a:lnTo>
                  <a:lnTo>
                    <a:pt x="86530" y="236075"/>
                  </a:lnTo>
                  <a:lnTo>
                    <a:pt x="96063" y="218415"/>
                  </a:lnTo>
                  <a:lnTo>
                    <a:pt x="120366" y="192011"/>
                  </a:lnTo>
                  <a:lnTo>
                    <a:pt x="127936" y="189816"/>
                  </a:lnTo>
                  <a:lnTo>
                    <a:pt x="146209" y="192308"/>
                  </a:lnTo>
                  <a:lnTo>
                    <a:pt x="168454" y="204107"/>
                  </a:lnTo>
                  <a:lnTo>
                    <a:pt x="217055" y="257968"/>
                  </a:lnTo>
                  <a:lnTo>
                    <a:pt x="254278" y="316835"/>
                  </a:lnTo>
                  <a:lnTo>
                    <a:pt x="261906" y="347431"/>
                  </a:lnTo>
                  <a:lnTo>
                    <a:pt x="264835" y="403105"/>
                  </a:lnTo>
                  <a:lnTo>
                    <a:pt x="265118" y="4128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966771" y="3802719"/>
              <a:ext cx="46400" cy="349485"/>
            </a:xfrm>
            <a:custGeom>
              <a:avLst/>
              <a:gdLst/>
              <a:ahLst/>
              <a:cxnLst/>
              <a:rect l="0" t="0" r="0" b="0"/>
              <a:pathLst>
                <a:path w="46400" h="349485">
                  <a:moveTo>
                    <a:pt x="4794" y="0"/>
                  </a:moveTo>
                  <a:lnTo>
                    <a:pt x="0" y="27497"/>
                  </a:lnTo>
                  <a:lnTo>
                    <a:pt x="3980" y="89822"/>
                  </a:lnTo>
                  <a:lnTo>
                    <a:pt x="7152" y="146722"/>
                  </a:lnTo>
                  <a:lnTo>
                    <a:pt x="15057" y="208488"/>
                  </a:lnTo>
                  <a:lnTo>
                    <a:pt x="24593" y="261331"/>
                  </a:lnTo>
                  <a:lnTo>
                    <a:pt x="38128" y="321039"/>
                  </a:lnTo>
                  <a:lnTo>
                    <a:pt x="46399" y="3494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896674" y="3902571"/>
              <a:ext cx="241312" cy="81370"/>
            </a:xfrm>
            <a:custGeom>
              <a:avLst/>
              <a:gdLst/>
              <a:ahLst/>
              <a:cxnLst/>
              <a:rect l="0" t="0" r="0" b="0"/>
              <a:pathLst>
                <a:path w="241312" h="81370">
                  <a:moveTo>
                    <a:pt x="0" y="58248"/>
                  </a:moveTo>
                  <a:lnTo>
                    <a:pt x="27498" y="60097"/>
                  </a:lnTo>
                  <a:lnTo>
                    <a:pt x="89823" y="76994"/>
                  </a:lnTo>
                  <a:lnTo>
                    <a:pt x="130679" y="81369"/>
                  </a:lnTo>
                  <a:lnTo>
                    <a:pt x="155775" y="72530"/>
                  </a:lnTo>
                  <a:lnTo>
                    <a:pt x="211293" y="28877"/>
                  </a:lnTo>
                  <a:lnTo>
                    <a:pt x="2413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114966" y="3798064"/>
              <a:ext cx="235143" cy="337498"/>
            </a:xfrm>
            <a:custGeom>
              <a:avLst/>
              <a:gdLst/>
              <a:ahLst/>
              <a:cxnLst/>
              <a:rect l="0" t="0" r="0" b="0"/>
              <a:pathLst>
                <a:path w="235143" h="337498">
                  <a:moveTo>
                    <a:pt x="31341" y="37939"/>
                  </a:moveTo>
                  <a:lnTo>
                    <a:pt x="23773" y="13216"/>
                  </a:lnTo>
                  <a:lnTo>
                    <a:pt x="15341" y="446"/>
                  </a:lnTo>
                  <a:lnTo>
                    <a:pt x="11428" y="0"/>
                  </a:lnTo>
                  <a:lnTo>
                    <a:pt x="7896" y="3401"/>
                  </a:lnTo>
                  <a:lnTo>
                    <a:pt x="4616" y="9366"/>
                  </a:lnTo>
                  <a:lnTo>
                    <a:pt x="0" y="44266"/>
                  </a:lnTo>
                  <a:lnTo>
                    <a:pt x="4898" y="103879"/>
                  </a:lnTo>
                  <a:lnTo>
                    <a:pt x="12826" y="160823"/>
                  </a:lnTo>
                  <a:lnTo>
                    <a:pt x="25912" y="218190"/>
                  </a:lnTo>
                  <a:lnTo>
                    <a:pt x="37211" y="280340"/>
                  </a:lnTo>
                  <a:lnTo>
                    <a:pt x="40264" y="334695"/>
                  </a:lnTo>
                  <a:lnTo>
                    <a:pt x="41912" y="333780"/>
                  </a:lnTo>
                  <a:lnTo>
                    <a:pt x="43935" y="329471"/>
                  </a:lnTo>
                  <a:lnTo>
                    <a:pt x="47628" y="266449"/>
                  </a:lnTo>
                  <a:lnTo>
                    <a:pt x="56987" y="207696"/>
                  </a:lnTo>
                  <a:lnTo>
                    <a:pt x="67293" y="180385"/>
                  </a:lnTo>
                  <a:lnTo>
                    <a:pt x="71951" y="171735"/>
                  </a:lnTo>
                  <a:lnTo>
                    <a:pt x="86989" y="159657"/>
                  </a:lnTo>
                  <a:lnTo>
                    <a:pt x="96176" y="155143"/>
                  </a:lnTo>
                  <a:lnTo>
                    <a:pt x="113782" y="152591"/>
                  </a:lnTo>
                  <a:lnTo>
                    <a:pt x="147683" y="158487"/>
                  </a:lnTo>
                  <a:lnTo>
                    <a:pt x="177171" y="170325"/>
                  </a:lnTo>
                  <a:lnTo>
                    <a:pt x="193541" y="187692"/>
                  </a:lnTo>
                  <a:lnTo>
                    <a:pt x="219117" y="236509"/>
                  </a:lnTo>
                  <a:lnTo>
                    <a:pt x="231940" y="292911"/>
                  </a:lnTo>
                  <a:lnTo>
                    <a:pt x="235142" y="310284"/>
                  </a:lnTo>
                  <a:lnTo>
                    <a:pt x="231046" y="3374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354333" y="3914659"/>
              <a:ext cx="166826" cy="254187"/>
            </a:xfrm>
            <a:custGeom>
              <a:avLst/>
              <a:gdLst/>
              <a:ahLst/>
              <a:cxnLst/>
              <a:rect l="0" t="0" r="0" b="0"/>
              <a:pathLst>
                <a:path w="166826" h="254187">
                  <a:moveTo>
                    <a:pt x="0" y="79444"/>
                  </a:moveTo>
                  <a:lnTo>
                    <a:pt x="8834" y="92696"/>
                  </a:lnTo>
                  <a:lnTo>
                    <a:pt x="20568" y="101667"/>
                  </a:lnTo>
                  <a:lnTo>
                    <a:pt x="35954" y="107812"/>
                  </a:lnTo>
                  <a:lnTo>
                    <a:pt x="91118" y="116498"/>
                  </a:lnTo>
                  <a:lnTo>
                    <a:pt x="122227" y="124118"/>
                  </a:lnTo>
                  <a:lnTo>
                    <a:pt x="130487" y="124020"/>
                  </a:lnTo>
                  <a:lnTo>
                    <a:pt x="144595" y="118979"/>
                  </a:lnTo>
                  <a:lnTo>
                    <a:pt x="162933" y="101328"/>
                  </a:lnTo>
                  <a:lnTo>
                    <a:pt x="165945" y="94033"/>
                  </a:lnTo>
                  <a:lnTo>
                    <a:pt x="166825" y="78532"/>
                  </a:lnTo>
                  <a:lnTo>
                    <a:pt x="162123" y="54210"/>
                  </a:lnTo>
                  <a:lnTo>
                    <a:pt x="145608" y="22068"/>
                  </a:lnTo>
                  <a:lnTo>
                    <a:pt x="135289" y="8948"/>
                  </a:lnTo>
                  <a:lnTo>
                    <a:pt x="119609" y="1884"/>
                  </a:lnTo>
                  <a:lnTo>
                    <a:pt x="110250" y="0"/>
                  </a:lnTo>
                  <a:lnTo>
                    <a:pt x="92454" y="2839"/>
                  </a:lnTo>
                  <a:lnTo>
                    <a:pt x="44152" y="23511"/>
                  </a:lnTo>
                  <a:lnTo>
                    <a:pt x="37755" y="28287"/>
                  </a:lnTo>
                  <a:lnTo>
                    <a:pt x="28183" y="43455"/>
                  </a:lnTo>
                  <a:lnTo>
                    <a:pt x="21771" y="63449"/>
                  </a:lnTo>
                  <a:lnTo>
                    <a:pt x="19086" y="98846"/>
                  </a:lnTo>
                  <a:lnTo>
                    <a:pt x="28424" y="145280"/>
                  </a:lnTo>
                  <a:lnTo>
                    <a:pt x="40679" y="170758"/>
                  </a:lnTo>
                  <a:lnTo>
                    <a:pt x="60438" y="191457"/>
                  </a:lnTo>
                  <a:lnTo>
                    <a:pt x="118454" y="230972"/>
                  </a:lnTo>
                  <a:lnTo>
                    <a:pt x="166421" y="2541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803668" y="3927534"/>
              <a:ext cx="33286" cy="249633"/>
            </a:xfrm>
            <a:custGeom>
              <a:avLst/>
              <a:gdLst/>
              <a:ahLst/>
              <a:cxnLst/>
              <a:rect l="0" t="0" r="0" b="0"/>
              <a:pathLst>
                <a:path w="33286" h="249633">
                  <a:moveTo>
                    <a:pt x="0" y="0"/>
                  </a:moveTo>
                  <a:lnTo>
                    <a:pt x="6587" y="29620"/>
                  </a:lnTo>
                  <a:lnTo>
                    <a:pt x="7979" y="79097"/>
                  </a:lnTo>
                  <a:lnTo>
                    <a:pt x="8254" y="134721"/>
                  </a:lnTo>
                  <a:lnTo>
                    <a:pt x="12730" y="189219"/>
                  </a:lnTo>
                  <a:lnTo>
                    <a:pt x="33285" y="2496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762063" y="3834736"/>
              <a:ext cx="202177" cy="213159"/>
            </a:xfrm>
            <a:custGeom>
              <a:avLst/>
              <a:gdLst/>
              <a:ahLst/>
              <a:cxnLst/>
              <a:rect l="0" t="0" r="0" b="0"/>
              <a:pathLst>
                <a:path w="202177" h="213159">
                  <a:moveTo>
                    <a:pt x="0" y="9588"/>
                  </a:moveTo>
                  <a:lnTo>
                    <a:pt x="13253" y="753"/>
                  </a:lnTo>
                  <a:lnTo>
                    <a:pt x="20855" y="0"/>
                  </a:lnTo>
                  <a:lnTo>
                    <a:pt x="65845" y="12377"/>
                  </a:lnTo>
                  <a:lnTo>
                    <a:pt x="109267" y="40587"/>
                  </a:lnTo>
                  <a:lnTo>
                    <a:pt x="120371" y="53876"/>
                  </a:lnTo>
                  <a:lnTo>
                    <a:pt x="130237" y="68103"/>
                  </a:lnTo>
                  <a:lnTo>
                    <a:pt x="192279" y="129869"/>
                  </a:lnTo>
                  <a:lnTo>
                    <a:pt x="200411" y="148414"/>
                  </a:lnTo>
                  <a:lnTo>
                    <a:pt x="202176" y="168983"/>
                  </a:lnTo>
                  <a:lnTo>
                    <a:pt x="198955" y="188604"/>
                  </a:lnTo>
                  <a:lnTo>
                    <a:pt x="191359" y="203488"/>
                  </a:lnTo>
                  <a:lnTo>
                    <a:pt x="185820" y="207272"/>
                  </a:lnTo>
                  <a:lnTo>
                    <a:pt x="172269" y="209011"/>
                  </a:lnTo>
                  <a:lnTo>
                    <a:pt x="113017" y="209268"/>
                  </a:lnTo>
                  <a:lnTo>
                    <a:pt x="75847" y="213158"/>
                  </a:lnTo>
                  <a:lnTo>
                    <a:pt x="24964" y="1926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983104" y="3877478"/>
              <a:ext cx="169245" cy="234673"/>
            </a:xfrm>
            <a:custGeom>
              <a:avLst/>
              <a:gdLst/>
              <a:ahLst/>
              <a:cxnLst/>
              <a:rect l="0" t="0" r="0" b="0"/>
              <a:pathLst>
                <a:path w="169245" h="234673">
                  <a:moveTo>
                    <a:pt x="95160" y="130"/>
                  </a:moveTo>
                  <a:lnTo>
                    <a:pt x="36480" y="34833"/>
                  </a:lnTo>
                  <a:lnTo>
                    <a:pt x="16238" y="48525"/>
                  </a:lnTo>
                  <a:lnTo>
                    <a:pt x="9233" y="66326"/>
                  </a:lnTo>
                  <a:lnTo>
                    <a:pt x="0" y="124183"/>
                  </a:lnTo>
                  <a:lnTo>
                    <a:pt x="7329" y="162497"/>
                  </a:lnTo>
                  <a:lnTo>
                    <a:pt x="19416" y="185895"/>
                  </a:lnTo>
                  <a:lnTo>
                    <a:pt x="31910" y="196105"/>
                  </a:lnTo>
                  <a:lnTo>
                    <a:pt x="87033" y="223450"/>
                  </a:lnTo>
                  <a:lnTo>
                    <a:pt x="116277" y="234672"/>
                  </a:lnTo>
                  <a:lnTo>
                    <a:pt x="135056" y="233501"/>
                  </a:lnTo>
                  <a:lnTo>
                    <a:pt x="143947" y="230600"/>
                  </a:lnTo>
                  <a:lnTo>
                    <a:pt x="150798" y="224968"/>
                  </a:lnTo>
                  <a:lnTo>
                    <a:pt x="160877" y="208848"/>
                  </a:lnTo>
                  <a:lnTo>
                    <a:pt x="167332" y="178980"/>
                  </a:lnTo>
                  <a:lnTo>
                    <a:pt x="169244" y="146709"/>
                  </a:lnTo>
                  <a:lnTo>
                    <a:pt x="160976" y="113725"/>
                  </a:lnTo>
                  <a:lnTo>
                    <a:pt x="116580" y="51689"/>
                  </a:lnTo>
                  <a:lnTo>
                    <a:pt x="81468" y="4690"/>
                  </a:lnTo>
                  <a:lnTo>
                    <a:pt x="75862" y="1321"/>
                  </a:lnTo>
                  <a:lnTo>
                    <a:pt x="70275" y="0"/>
                  </a:lnTo>
                  <a:lnTo>
                    <a:pt x="53555" y="1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211400" y="3761113"/>
              <a:ext cx="49927" cy="374449"/>
            </a:xfrm>
            <a:custGeom>
              <a:avLst/>
              <a:gdLst/>
              <a:ahLst/>
              <a:cxnLst/>
              <a:rect l="0" t="0" r="0" b="0"/>
              <a:pathLst>
                <a:path w="49927" h="374449">
                  <a:moveTo>
                    <a:pt x="0" y="0"/>
                  </a:moveTo>
                  <a:lnTo>
                    <a:pt x="0" y="55162"/>
                  </a:lnTo>
                  <a:lnTo>
                    <a:pt x="4418" y="105821"/>
                  </a:lnTo>
                  <a:lnTo>
                    <a:pt x="11582" y="157403"/>
                  </a:lnTo>
                  <a:lnTo>
                    <a:pt x="22285" y="217888"/>
                  </a:lnTo>
                  <a:lnTo>
                    <a:pt x="33303" y="274351"/>
                  </a:lnTo>
                  <a:lnTo>
                    <a:pt x="41611" y="321059"/>
                  </a:lnTo>
                  <a:lnTo>
                    <a:pt x="49926" y="374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136511" y="3877608"/>
              <a:ext cx="241311" cy="108175"/>
            </a:xfrm>
            <a:custGeom>
              <a:avLst/>
              <a:gdLst/>
              <a:ahLst/>
              <a:cxnLst/>
              <a:rect l="0" t="0" r="0" b="0"/>
              <a:pathLst>
                <a:path w="241311" h="108175">
                  <a:moveTo>
                    <a:pt x="0" y="0"/>
                  </a:moveTo>
                  <a:lnTo>
                    <a:pt x="8834" y="13252"/>
                  </a:lnTo>
                  <a:lnTo>
                    <a:pt x="20568" y="22224"/>
                  </a:lnTo>
                  <a:lnTo>
                    <a:pt x="75964" y="46296"/>
                  </a:lnTo>
                  <a:lnTo>
                    <a:pt x="130504" y="81979"/>
                  </a:lnTo>
                  <a:lnTo>
                    <a:pt x="152615" y="91293"/>
                  </a:lnTo>
                  <a:lnTo>
                    <a:pt x="212155" y="97070"/>
                  </a:lnTo>
                  <a:lnTo>
                    <a:pt x="241310" y="1081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461031" y="3944177"/>
              <a:ext cx="216160" cy="228939"/>
            </a:xfrm>
            <a:custGeom>
              <a:avLst/>
              <a:gdLst/>
              <a:ahLst/>
              <a:cxnLst/>
              <a:rect l="0" t="0" r="0" b="0"/>
              <a:pathLst>
                <a:path w="216160" h="228939">
                  <a:moveTo>
                    <a:pt x="0" y="0"/>
                  </a:moveTo>
                  <a:lnTo>
                    <a:pt x="2465" y="33740"/>
                  </a:lnTo>
                  <a:lnTo>
                    <a:pt x="25910" y="94767"/>
                  </a:lnTo>
                  <a:lnTo>
                    <a:pt x="42922" y="147644"/>
                  </a:lnTo>
                  <a:lnTo>
                    <a:pt x="60521" y="198328"/>
                  </a:lnTo>
                  <a:lnTo>
                    <a:pt x="80886" y="228299"/>
                  </a:lnTo>
                  <a:lnTo>
                    <a:pt x="85359" y="228938"/>
                  </a:lnTo>
                  <a:lnTo>
                    <a:pt x="89266" y="225666"/>
                  </a:lnTo>
                  <a:lnTo>
                    <a:pt x="92795" y="219785"/>
                  </a:lnTo>
                  <a:lnTo>
                    <a:pt x="98459" y="177133"/>
                  </a:lnTo>
                  <a:lnTo>
                    <a:pt x="95253" y="114948"/>
                  </a:lnTo>
                  <a:lnTo>
                    <a:pt x="85435" y="58408"/>
                  </a:lnTo>
                  <a:lnTo>
                    <a:pt x="84694" y="47260"/>
                  </a:lnTo>
                  <a:lnTo>
                    <a:pt x="86049" y="41676"/>
                  </a:lnTo>
                  <a:lnTo>
                    <a:pt x="88801" y="39804"/>
                  </a:lnTo>
                  <a:lnTo>
                    <a:pt x="92485" y="40404"/>
                  </a:lnTo>
                  <a:lnTo>
                    <a:pt x="106504" y="50084"/>
                  </a:lnTo>
                  <a:lnTo>
                    <a:pt x="126883" y="82282"/>
                  </a:lnTo>
                  <a:lnTo>
                    <a:pt x="154506" y="141403"/>
                  </a:lnTo>
                  <a:lnTo>
                    <a:pt x="205468" y="201952"/>
                  </a:lnTo>
                  <a:lnTo>
                    <a:pt x="209095" y="209524"/>
                  </a:lnTo>
                  <a:lnTo>
                    <a:pt x="211512" y="209949"/>
                  </a:lnTo>
                  <a:lnTo>
                    <a:pt x="214199" y="198094"/>
                  </a:lnTo>
                  <a:lnTo>
                    <a:pt x="216159" y="138055"/>
                  </a:lnTo>
                  <a:lnTo>
                    <a:pt x="207271" y="80662"/>
                  </a:lnTo>
                  <a:lnTo>
                    <a:pt x="193784" y="22810"/>
                  </a:lnTo>
                  <a:lnTo>
                    <a:pt x="191385" y="8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710663" y="3836003"/>
              <a:ext cx="191385" cy="399411"/>
            </a:xfrm>
            <a:custGeom>
              <a:avLst/>
              <a:gdLst/>
              <a:ahLst/>
              <a:cxnLst/>
              <a:rect l="0" t="0" r="0" b="0"/>
              <a:pathLst>
                <a:path w="191385" h="399411">
                  <a:moveTo>
                    <a:pt x="0" y="0"/>
                  </a:moveTo>
                  <a:lnTo>
                    <a:pt x="11582" y="50744"/>
                  </a:lnTo>
                  <a:lnTo>
                    <a:pt x="22286" y="108129"/>
                  </a:lnTo>
                  <a:lnTo>
                    <a:pt x="33303" y="159461"/>
                  </a:lnTo>
                  <a:lnTo>
                    <a:pt x="39965" y="222677"/>
                  </a:lnTo>
                  <a:lnTo>
                    <a:pt x="45536" y="274005"/>
                  </a:lnTo>
                  <a:lnTo>
                    <a:pt x="49059" y="333478"/>
                  </a:lnTo>
                  <a:lnTo>
                    <a:pt x="50593" y="362822"/>
                  </a:lnTo>
                  <a:lnTo>
                    <a:pt x="52220" y="362074"/>
                  </a:lnTo>
                  <a:lnTo>
                    <a:pt x="54230" y="357877"/>
                  </a:lnTo>
                  <a:lnTo>
                    <a:pt x="64655" y="298921"/>
                  </a:lnTo>
                  <a:lnTo>
                    <a:pt x="73296" y="269886"/>
                  </a:lnTo>
                  <a:lnTo>
                    <a:pt x="97599" y="227769"/>
                  </a:lnTo>
                  <a:lnTo>
                    <a:pt x="104823" y="222113"/>
                  </a:lnTo>
                  <a:lnTo>
                    <a:pt x="122710" y="218293"/>
                  </a:lnTo>
                  <a:lnTo>
                    <a:pt x="130808" y="220418"/>
                  </a:lnTo>
                  <a:lnTo>
                    <a:pt x="144737" y="230176"/>
                  </a:lnTo>
                  <a:lnTo>
                    <a:pt x="162975" y="251263"/>
                  </a:lnTo>
                  <a:lnTo>
                    <a:pt x="179061" y="296524"/>
                  </a:lnTo>
                  <a:lnTo>
                    <a:pt x="186398" y="335436"/>
                  </a:lnTo>
                  <a:lnTo>
                    <a:pt x="186461" y="377254"/>
                  </a:lnTo>
                  <a:lnTo>
                    <a:pt x="191384" y="3994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943652" y="4019066"/>
              <a:ext cx="8322" cy="216348"/>
            </a:xfrm>
            <a:custGeom>
              <a:avLst/>
              <a:gdLst/>
              <a:ahLst/>
              <a:cxnLst/>
              <a:rect l="0" t="0" r="0" b="0"/>
              <a:pathLst>
                <a:path w="8322" h="216348">
                  <a:moveTo>
                    <a:pt x="0" y="0"/>
                  </a:moveTo>
                  <a:lnTo>
                    <a:pt x="0" y="50744"/>
                  </a:lnTo>
                  <a:lnTo>
                    <a:pt x="925" y="109054"/>
                  </a:lnTo>
                  <a:lnTo>
                    <a:pt x="6587" y="168512"/>
                  </a:lnTo>
                  <a:lnTo>
                    <a:pt x="8321" y="2163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951973" y="3935855"/>
              <a:ext cx="1" cy="24965"/>
            </a:xfrm>
            <a:custGeom>
              <a:avLst/>
              <a:gdLst/>
              <a:ahLst/>
              <a:cxnLst/>
              <a:rect l="0" t="0" r="0" b="0"/>
              <a:pathLst>
                <a:path w="1" h="24965">
                  <a:moveTo>
                    <a:pt x="0" y="0"/>
                  </a:moveTo>
                  <a:lnTo>
                    <a:pt x="0" y="249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986810" y="4026120"/>
              <a:ext cx="106622" cy="254885"/>
            </a:xfrm>
            <a:custGeom>
              <a:avLst/>
              <a:gdLst/>
              <a:ahLst/>
              <a:cxnLst/>
              <a:rect l="0" t="0" r="0" b="0"/>
              <a:pathLst>
                <a:path w="106622" h="254885">
                  <a:moveTo>
                    <a:pt x="73337" y="9588"/>
                  </a:moveTo>
                  <a:lnTo>
                    <a:pt x="64502" y="753"/>
                  </a:lnTo>
                  <a:lnTo>
                    <a:pt x="60051" y="0"/>
                  </a:lnTo>
                  <a:lnTo>
                    <a:pt x="55234" y="1347"/>
                  </a:lnTo>
                  <a:lnTo>
                    <a:pt x="50173" y="4094"/>
                  </a:lnTo>
                  <a:lnTo>
                    <a:pt x="42085" y="14543"/>
                  </a:lnTo>
                  <a:lnTo>
                    <a:pt x="9174" y="75290"/>
                  </a:lnTo>
                  <a:lnTo>
                    <a:pt x="1626" y="105280"/>
                  </a:lnTo>
                  <a:lnTo>
                    <a:pt x="0" y="147621"/>
                  </a:lnTo>
                  <a:lnTo>
                    <a:pt x="14529" y="201035"/>
                  </a:lnTo>
                  <a:lnTo>
                    <a:pt x="29614" y="227392"/>
                  </a:lnTo>
                  <a:lnTo>
                    <a:pt x="50211" y="251330"/>
                  </a:lnTo>
                  <a:lnTo>
                    <a:pt x="59769" y="254884"/>
                  </a:lnTo>
                  <a:lnTo>
                    <a:pt x="106621" y="2508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068468" y="3860966"/>
              <a:ext cx="91533" cy="441016"/>
            </a:xfrm>
            <a:custGeom>
              <a:avLst/>
              <a:gdLst/>
              <a:ahLst/>
              <a:cxnLst/>
              <a:rect l="0" t="0" r="0" b="0"/>
              <a:pathLst>
                <a:path w="91533" h="441016">
                  <a:moveTo>
                    <a:pt x="0" y="0"/>
                  </a:moveTo>
                  <a:lnTo>
                    <a:pt x="7165" y="57909"/>
                  </a:lnTo>
                  <a:lnTo>
                    <a:pt x="14755" y="111964"/>
                  </a:lnTo>
                  <a:lnTo>
                    <a:pt x="22112" y="167502"/>
                  </a:lnTo>
                  <a:lnTo>
                    <a:pt x="21934" y="224060"/>
                  </a:lnTo>
                  <a:lnTo>
                    <a:pt x="17687" y="275605"/>
                  </a:lnTo>
                  <a:lnTo>
                    <a:pt x="11130" y="332836"/>
                  </a:lnTo>
                  <a:lnTo>
                    <a:pt x="4274" y="393132"/>
                  </a:lnTo>
                  <a:lnTo>
                    <a:pt x="3774" y="397074"/>
                  </a:lnTo>
                  <a:lnTo>
                    <a:pt x="11957" y="372131"/>
                  </a:lnTo>
                  <a:lnTo>
                    <a:pt x="20648" y="309989"/>
                  </a:lnTo>
                  <a:lnTo>
                    <a:pt x="28101" y="279123"/>
                  </a:lnTo>
                  <a:lnTo>
                    <a:pt x="31678" y="273915"/>
                  </a:lnTo>
                  <a:lnTo>
                    <a:pt x="35912" y="272293"/>
                  </a:lnTo>
                  <a:lnTo>
                    <a:pt x="40583" y="273060"/>
                  </a:lnTo>
                  <a:lnTo>
                    <a:pt x="55993" y="282974"/>
                  </a:lnTo>
                  <a:lnTo>
                    <a:pt x="67852" y="302041"/>
                  </a:lnTo>
                  <a:lnTo>
                    <a:pt x="78688" y="356866"/>
                  </a:lnTo>
                  <a:lnTo>
                    <a:pt x="87231" y="419231"/>
                  </a:lnTo>
                  <a:lnTo>
                    <a:pt x="91532" y="4410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Freeform 68"/>
          <p:cNvSpPr/>
          <p:nvPr/>
        </p:nvSpPr>
        <p:spPr>
          <a:xfrm>
            <a:off x="9628961" y="4310303"/>
            <a:ext cx="319487" cy="846493"/>
          </a:xfrm>
          <a:custGeom>
            <a:avLst/>
            <a:gdLst/>
            <a:ahLst/>
            <a:cxnLst/>
            <a:rect l="0" t="0" r="0" b="0"/>
            <a:pathLst>
              <a:path w="319487" h="846493">
                <a:moveTo>
                  <a:pt x="314691" y="0"/>
                </a:moveTo>
                <a:lnTo>
                  <a:pt x="319486" y="25648"/>
                </a:lnTo>
                <a:lnTo>
                  <a:pt x="314309" y="88235"/>
                </a:lnTo>
                <a:lnTo>
                  <a:pt x="305747" y="144368"/>
                </a:lnTo>
                <a:lnTo>
                  <a:pt x="295152" y="199766"/>
                </a:lnTo>
                <a:lnTo>
                  <a:pt x="281391" y="262526"/>
                </a:lnTo>
                <a:lnTo>
                  <a:pt x="270309" y="325424"/>
                </a:lnTo>
                <a:lnTo>
                  <a:pt x="257573" y="374714"/>
                </a:lnTo>
                <a:lnTo>
                  <a:pt x="242422" y="433500"/>
                </a:lnTo>
                <a:lnTo>
                  <a:pt x="217227" y="493091"/>
                </a:lnTo>
                <a:lnTo>
                  <a:pt x="196411" y="551572"/>
                </a:lnTo>
                <a:lnTo>
                  <a:pt x="170224" y="611277"/>
                </a:lnTo>
                <a:lnTo>
                  <a:pt x="131614" y="669622"/>
                </a:lnTo>
                <a:lnTo>
                  <a:pt x="99960" y="731995"/>
                </a:lnTo>
                <a:lnTo>
                  <a:pt x="84133" y="752722"/>
                </a:lnTo>
                <a:lnTo>
                  <a:pt x="63315" y="766156"/>
                </a:lnTo>
                <a:lnTo>
                  <a:pt x="56500" y="765025"/>
                </a:lnTo>
                <a:lnTo>
                  <a:pt x="43998" y="753906"/>
                </a:lnTo>
                <a:lnTo>
                  <a:pt x="37207" y="736637"/>
                </a:lnTo>
                <a:lnTo>
                  <a:pt x="31567" y="678862"/>
                </a:lnTo>
                <a:lnTo>
                  <a:pt x="26269" y="651508"/>
                </a:lnTo>
                <a:lnTo>
                  <a:pt x="25331" y="652535"/>
                </a:lnTo>
                <a:lnTo>
                  <a:pt x="16400" y="711241"/>
                </a:lnTo>
                <a:lnTo>
                  <a:pt x="12834" y="769812"/>
                </a:lnTo>
                <a:lnTo>
                  <a:pt x="755" y="825893"/>
                </a:lnTo>
                <a:lnTo>
                  <a:pt x="0" y="836285"/>
                </a:lnTo>
                <a:lnTo>
                  <a:pt x="3196" y="842288"/>
                </a:lnTo>
                <a:lnTo>
                  <a:pt x="9025" y="845365"/>
                </a:lnTo>
                <a:lnTo>
                  <a:pt x="16609" y="846492"/>
                </a:lnTo>
                <a:lnTo>
                  <a:pt x="32431" y="840348"/>
                </a:lnTo>
                <a:lnTo>
                  <a:pt x="90062" y="806007"/>
                </a:lnTo>
                <a:lnTo>
                  <a:pt x="142340" y="799767"/>
                </a:lnTo>
                <a:lnTo>
                  <a:pt x="164912" y="798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8782131" y="4967665"/>
            <a:ext cx="1361227" cy="2149150"/>
            <a:chOff x="8782131" y="4967665"/>
            <a:chExt cx="1361227" cy="2149150"/>
          </a:xfrm>
        </p:grpSpPr>
        <p:sp>
          <p:nvSpPr>
            <p:cNvPr id="70" name="Freeform 69"/>
            <p:cNvSpPr/>
            <p:nvPr/>
          </p:nvSpPr>
          <p:spPr>
            <a:xfrm>
              <a:off x="8853595" y="5075839"/>
              <a:ext cx="1" cy="133138"/>
            </a:xfrm>
            <a:custGeom>
              <a:avLst/>
              <a:gdLst/>
              <a:ahLst/>
              <a:cxnLst/>
              <a:rect l="0" t="0" r="0" b="0"/>
              <a:pathLst>
                <a:path w="1" h="133138">
                  <a:moveTo>
                    <a:pt x="0" y="0"/>
                  </a:moveTo>
                  <a:lnTo>
                    <a:pt x="0" y="60656"/>
                  </a:lnTo>
                  <a:lnTo>
                    <a:pt x="0" y="115636"/>
                  </a:lnTo>
                  <a:lnTo>
                    <a:pt x="0" y="1331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878558" y="4967665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920164" y="5025211"/>
              <a:ext cx="124816" cy="206371"/>
            </a:xfrm>
            <a:custGeom>
              <a:avLst/>
              <a:gdLst/>
              <a:ahLst/>
              <a:cxnLst/>
              <a:rect l="0" t="0" r="0" b="0"/>
              <a:pathLst>
                <a:path w="124816" h="206371">
                  <a:moveTo>
                    <a:pt x="124815" y="42307"/>
                  </a:moveTo>
                  <a:lnTo>
                    <a:pt x="78530" y="3187"/>
                  </a:lnTo>
                  <a:lnTo>
                    <a:pt x="71769" y="509"/>
                  </a:lnTo>
                  <a:lnTo>
                    <a:pt x="56860" y="0"/>
                  </a:lnTo>
                  <a:lnTo>
                    <a:pt x="32873" y="9328"/>
                  </a:lnTo>
                  <a:lnTo>
                    <a:pt x="21390" y="21178"/>
                  </a:lnTo>
                  <a:lnTo>
                    <a:pt x="17033" y="28221"/>
                  </a:lnTo>
                  <a:lnTo>
                    <a:pt x="15978" y="35690"/>
                  </a:lnTo>
                  <a:lnTo>
                    <a:pt x="19736" y="51385"/>
                  </a:lnTo>
                  <a:lnTo>
                    <a:pt x="30036" y="62676"/>
                  </a:lnTo>
                  <a:lnTo>
                    <a:pt x="54831" y="81874"/>
                  </a:lnTo>
                  <a:lnTo>
                    <a:pt x="105382" y="143480"/>
                  </a:lnTo>
                  <a:lnTo>
                    <a:pt x="117619" y="167514"/>
                  </a:lnTo>
                  <a:lnTo>
                    <a:pt x="122683" y="196619"/>
                  </a:lnTo>
                  <a:lnTo>
                    <a:pt x="119695" y="202504"/>
                  </a:lnTo>
                  <a:lnTo>
                    <a:pt x="114006" y="205503"/>
                  </a:lnTo>
                  <a:lnTo>
                    <a:pt x="98746" y="206370"/>
                  </a:lnTo>
                  <a:lnTo>
                    <a:pt x="53684" y="196957"/>
                  </a:lnTo>
                  <a:lnTo>
                    <a:pt x="30493" y="184695"/>
                  </a:lnTo>
                  <a:lnTo>
                    <a:pt x="20332" y="172159"/>
                  </a:lnTo>
                  <a:lnTo>
                    <a:pt x="0" y="142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261326" y="5134086"/>
              <a:ext cx="16643" cy="166422"/>
            </a:xfrm>
            <a:custGeom>
              <a:avLst/>
              <a:gdLst/>
              <a:ahLst/>
              <a:cxnLst/>
              <a:rect l="0" t="0" r="0" b="0"/>
              <a:pathLst>
                <a:path w="16643" h="166422">
                  <a:moveTo>
                    <a:pt x="0" y="0"/>
                  </a:moveTo>
                  <a:lnTo>
                    <a:pt x="0" y="60656"/>
                  </a:lnTo>
                  <a:lnTo>
                    <a:pt x="11582" y="120393"/>
                  </a:lnTo>
                  <a:lnTo>
                    <a:pt x="16642" y="1664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244684" y="5009270"/>
              <a:ext cx="8322" cy="41607"/>
            </a:xfrm>
            <a:custGeom>
              <a:avLst/>
              <a:gdLst/>
              <a:ahLst/>
              <a:cxnLst/>
              <a:rect l="0" t="0" r="0" b="0"/>
              <a:pathLst>
                <a:path w="8322" h="41607">
                  <a:moveTo>
                    <a:pt x="8321" y="41606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344537" y="5134466"/>
              <a:ext cx="199706" cy="249253"/>
            </a:xfrm>
            <a:custGeom>
              <a:avLst/>
              <a:gdLst/>
              <a:ahLst/>
              <a:cxnLst/>
              <a:rect l="0" t="0" r="0" b="0"/>
              <a:pathLst>
                <a:path w="199706" h="249253">
                  <a:moveTo>
                    <a:pt x="0" y="57868"/>
                  </a:moveTo>
                  <a:lnTo>
                    <a:pt x="5718" y="79646"/>
                  </a:lnTo>
                  <a:lnTo>
                    <a:pt x="12395" y="135294"/>
                  </a:lnTo>
                  <a:lnTo>
                    <a:pt x="20596" y="166748"/>
                  </a:lnTo>
                  <a:lnTo>
                    <a:pt x="16954" y="112068"/>
                  </a:lnTo>
                  <a:lnTo>
                    <a:pt x="23326" y="52883"/>
                  </a:lnTo>
                  <a:lnTo>
                    <a:pt x="31772" y="21052"/>
                  </a:lnTo>
                  <a:lnTo>
                    <a:pt x="40625" y="5755"/>
                  </a:lnTo>
                  <a:lnTo>
                    <a:pt x="48348" y="1861"/>
                  </a:lnTo>
                  <a:lnTo>
                    <a:pt x="69257" y="0"/>
                  </a:lnTo>
                  <a:lnTo>
                    <a:pt x="102601" y="8568"/>
                  </a:lnTo>
                  <a:lnTo>
                    <a:pt x="119874" y="20239"/>
                  </a:lnTo>
                  <a:lnTo>
                    <a:pt x="151901" y="59316"/>
                  </a:lnTo>
                  <a:lnTo>
                    <a:pt x="179136" y="115390"/>
                  </a:lnTo>
                  <a:lnTo>
                    <a:pt x="195905" y="172621"/>
                  </a:lnTo>
                  <a:lnTo>
                    <a:pt x="199371" y="234549"/>
                  </a:lnTo>
                  <a:lnTo>
                    <a:pt x="199705" y="2492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782131" y="5360388"/>
              <a:ext cx="179639" cy="331210"/>
            </a:xfrm>
            <a:custGeom>
              <a:avLst/>
              <a:gdLst/>
              <a:ahLst/>
              <a:cxnLst/>
              <a:rect l="0" t="0" r="0" b="0"/>
              <a:pathLst>
                <a:path w="179639" h="331210">
                  <a:moveTo>
                    <a:pt x="138033" y="139825"/>
                  </a:moveTo>
                  <a:lnTo>
                    <a:pt x="124780" y="135407"/>
                  </a:lnTo>
                  <a:lnTo>
                    <a:pt x="115809" y="125842"/>
                  </a:lnTo>
                  <a:lnTo>
                    <a:pt x="112122" y="119408"/>
                  </a:lnTo>
                  <a:lnTo>
                    <a:pt x="100629" y="109794"/>
                  </a:lnTo>
                  <a:lnTo>
                    <a:pt x="93681" y="105936"/>
                  </a:lnTo>
                  <a:lnTo>
                    <a:pt x="86275" y="105212"/>
                  </a:lnTo>
                  <a:lnTo>
                    <a:pt x="70651" y="109340"/>
                  </a:lnTo>
                  <a:lnTo>
                    <a:pt x="38943" y="127057"/>
                  </a:lnTo>
                  <a:lnTo>
                    <a:pt x="19812" y="144774"/>
                  </a:lnTo>
                  <a:lnTo>
                    <a:pt x="8135" y="162673"/>
                  </a:lnTo>
                  <a:lnTo>
                    <a:pt x="0" y="197959"/>
                  </a:lnTo>
                  <a:lnTo>
                    <a:pt x="2008" y="237692"/>
                  </a:lnTo>
                  <a:lnTo>
                    <a:pt x="12874" y="269907"/>
                  </a:lnTo>
                  <a:lnTo>
                    <a:pt x="27805" y="292602"/>
                  </a:lnTo>
                  <a:lnTo>
                    <a:pt x="43431" y="300182"/>
                  </a:lnTo>
                  <a:lnTo>
                    <a:pt x="79179" y="309465"/>
                  </a:lnTo>
                  <a:lnTo>
                    <a:pt x="86778" y="309316"/>
                  </a:lnTo>
                  <a:lnTo>
                    <a:pt x="100151" y="304220"/>
                  </a:lnTo>
                  <a:lnTo>
                    <a:pt x="104457" y="296574"/>
                  </a:lnTo>
                  <a:lnTo>
                    <a:pt x="116352" y="242239"/>
                  </a:lnTo>
                  <a:lnTo>
                    <a:pt x="120395" y="187894"/>
                  </a:lnTo>
                  <a:lnTo>
                    <a:pt x="118728" y="131684"/>
                  </a:lnTo>
                  <a:lnTo>
                    <a:pt x="114187" y="71648"/>
                  </a:lnTo>
                  <a:lnTo>
                    <a:pt x="106631" y="14523"/>
                  </a:lnTo>
                  <a:lnTo>
                    <a:pt x="105585" y="0"/>
                  </a:lnTo>
                  <a:lnTo>
                    <a:pt x="105120" y="5873"/>
                  </a:lnTo>
                  <a:lnTo>
                    <a:pt x="111945" y="67698"/>
                  </a:lnTo>
                  <a:lnTo>
                    <a:pt x="120134" y="127112"/>
                  </a:lnTo>
                  <a:lnTo>
                    <a:pt x="132862" y="181044"/>
                  </a:lnTo>
                  <a:lnTo>
                    <a:pt x="152989" y="234501"/>
                  </a:lnTo>
                  <a:lnTo>
                    <a:pt x="168321" y="288750"/>
                  </a:lnTo>
                  <a:lnTo>
                    <a:pt x="179638" y="3312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015222" y="5516855"/>
              <a:ext cx="21437" cy="166421"/>
            </a:xfrm>
            <a:custGeom>
              <a:avLst/>
              <a:gdLst/>
              <a:ahLst/>
              <a:cxnLst/>
              <a:rect l="0" t="0" r="0" b="0"/>
              <a:pathLst>
                <a:path w="21437" h="166421">
                  <a:moveTo>
                    <a:pt x="4794" y="0"/>
                  </a:moveTo>
                  <a:lnTo>
                    <a:pt x="0" y="27496"/>
                  </a:lnTo>
                  <a:lnTo>
                    <a:pt x="3980" y="89821"/>
                  </a:lnTo>
                  <a:lnTo>
                    <a:pt x="13738" y="144257"/>
                  </a:lnTo>
                  <a:lnTo>
                    <a:pt x="21436" y="1664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36658" y="5450286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24963" y="24963"/>
                  </a:moveTo>
                  <a:lnTo>
                    <a:pt x="16128" y="7294"/>
                  </a:lnTo>
                  <a:lnTo>
                    <a:pt x="12602" y="3014"/>
                  </a:lnTo>
                  <a:lnTo>
                    <a:pt x="9326" y="108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103743" y="5494849"/>
              <a:ext cx="199190" cy="224681"/>
            </a:xfrm>
            <a:custGeom>
              <a:avLst/>
              <a:gdLst/>
              <a:ahLst/>
              <a:cxnLst/>
              <a:rect l="0" t="0" r="0" b="0"/>
              <a:pathLst>
                <a:path w="199190" h="224681">
                  <a:moveTo>
                    <a:pt x="24447" y="146821"/>
                  </a:moveTo>
                  <a:lnTo>
                    <a:pt x="39564" y="207463"/>
                  </a:lnTo>
                  <a:lnTo>
                    <a:pt x="48424" y="223391"/>
                  </a:lnTo>
                  <a:lnTo>
                    <a:pt x="49677" y="224680"/>
                  </a:lnTo>
                  <a:lnTo>
                    <a:pt x="30237" y="163749"/>
                  </a:lnTo>
                  <a:lnTo>
                    <a:pt x="11340" y="108952"/>
                  </a:lnTo>
                  <a:lnTo>
                    <a:pt x="1227" y="59685"/>
                  </a:lnTo>
                  <a:lnTo>
                    <a:pt x="0" y="27212"/>
                  </a:lnTo>
                  <a:lnTo>
                    <a:pt x="4644" y="10143"/>
                  </a:lnTo>
                  <a:lnTo>
                    <a:pt x="8471" y="3003"/>
                  </a:lnTo>
                  <a:lnTo>
                    <a:pt x="13796" y="91"/>
                  </a:lnTo>
                  <a:lnTo>
                    <a:pt x="20120" y="0"/>
                  </a:lnTo>
                  <a:lnTo>
                    <a:pt x="82849" y="20272"/>
                  </a:lnTo>
                  <a:lnTo>
                    <a:pt x="119902" y="44697"/>
                  </a:lnTo>
                  <a:lnTo>
                    <a:pt x="180234" y="98866"/>
                  </a:lnTo>
                  <a:lnTo>
                    <a:pt x="199189" y="1218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263777" y="5537303"/>
              <a:ext cx="147533" cy="287431"/>
            </a:xfrm>
            <a:custGeom>
              <a:avLst/>
              <a:gdLst/>
              <a:ahLst/>
              <a:cxnLst/>
              <a:rect l="0" t="0" r="0" b="0"/>
              <a:pathLst>
                <a:path w="147533" h="287431">
                  <a:moveTo>
                    <a:pt x="14191" y="104367"/>
                  </a:moveTo>
                  <a:lnTo>
                    <a:pt x="67233" y="118760"/>
                  </a:lnTo>
                  <a:lnTo>
                    <a:pt x="77289" y="119510"/>
                  </a:lnTo>
                  <a:lnTo>
                    <a:pt x="93393" y="115412"/>
                  </a:lnTo>
                  <a:lnTo>
                    <a:pt x="143163" y="81850"/>
                  </a:lnTo>
                  <a:lnTo>
                    <a:pt x="146400" y="74563"/>
                  </a:lnTo>
                  <a:lnTo>
                    <a:pt x="147532" y="56604"/>
                  </a:lnTo>
                  <a:lnTo>
                    <a:pt x="142972" y="25702"/>
                  </a:lnTo>
                  <a:lnTo>
                    <a:pt x="138876" y="17715"/>
                  </a:lnTo>
                  <a:lnTo>
                    <a:pt x="126929" y="6375"/>
                  </a:lnTo>
                  <a:lnTo>
                    <a:pt x="107443" y="719"/>
                  </a:lnTo>
                  <a:lnTo>
                    <a:pt x="75414" y="0"/>
                  </a:lnTo>
                  <a:lnTo>
                    <a:pt x="39742" y="8040"/>
                  </a:lnTo>
                  <a:lnTo>
                    <a:pt x="25239" y="20567"/>
                  </a:lnTo>
                  <a:lnTo>
                    <a:pt x="13554" y="39386"/>
                  </a:lnTo>
                  <a:lnTo>
                    <a:pt x="2703" y="75971"/>
                  </a:lnTo>
                  <a:lnTo>
                    <a:pt x="0" y="114239"/>
                  </a:lnTo>
                  <a:lnTo>
                    <a:pt x="9332" y="166141"/>
                  </a:lnTo>
                  <a:lnTo>
                    <a:pt x="38241" y="223427"/>
                  </a:lnTo>
                  <a:lnTo>
                    <a:pt x="61163" y="263590"/>
                  </a:lnTo>
                  <a:lnTo>
                    <a:pt x="82350" y="283345"/>
                  </a:lnTo>
                  <a:lnTo>
                    <a:pt x="91065" y="286557"/>
                  </a:lnTo>
                  <a:lnTo>
                    <a:pt x="130686" y="287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451140" y="5412338"/>
              <a:ext cx="267845" cy="438463"/>
            </a:xfrm>
            <a:custGeom>
              <a:avLst/>
              <a:gdLst/>
              <a:ahLst/>
              <a:cxnLst/>
              <a:rect l="0" t="0" r="0" b="0"/>
              <a:pathLst>
                <a:path w="267845" h="438463">
                  <a:moveTo>
                    <a:pt x="151349" y="204369"/>
                  </a:moveTo>
                  <a:lnTo>
                    <a:pt x="139767" y="169623"/>
                  </a:lnTo>
                  <a:lnTo>
                    <a:pt x="129560" y="158725"/>
                  </a:lnTo>
                  <a:lnTo>
                    <a:pt x="122955" y="154524"/>
                  </a:lnTo>
                  <a:lnTo>
                    <a:pt x="115777" y="153572"/>
                  </a:lnTo>
                  <a:lnTo>
                    <a:pt x="56501" y="163563"/>
                  </a:lnTo>
                  <a:lnTo>
                    <a:pt x="37079" y="171132"/>
                  </a:lnTo>
                  <a:lnTo>
                    <a:pt x="21667" y="185591"/>
                  </a:lnTo>
                  <a:lnTo>
                    <a:pt x="9577" y="205269"/>
                  </a:lnTo>
                  <a:lnTo>
                    <a:pt x="1123" y="229424"/>
                  </a:lnTo>
                  <a:lnTo>
                    <a:pt x="0" y="273430"/>
                  </a:lnTo>
                  <a:lnTo>
                    <a:pt x="14546" y="324712"/>
                  </a:lnTo>
                  <a:lnTo>
                    <a:pt x="35226" y="365523"/>
                  </a:lnTo>
                  <a:lnTo>
                    <a:pt x="90335" y="426173"/>
                  </a:lnTo>
                  <a:lnTo>
                    <a:pt x="111389" y="438462"/>
                  </a:lnTo>
                  <a:lnTo>
                    <a:pt x="119161" y="438094"/>
                  </a:lnTo>
                  <a:lnTo>
                    <a:pt x="135195" y="430289"/>
                  </a:lnTo>
                  <a:lnTo>
                    <a:pt x="155397" y="414718"/>
                  </a:lnTo>
                  <a:lnTo>
                    <a:pt x="187166" y="362118"/>
                  </a:lnTo>
                  <a:lnTo>
                    <a:pt x="203652" y="320817"/>
                  </a:lnTo>
                  <a:lnTo>
                    <a:pt x="209347" y="269490"/>
                  </a:lnTo>
                  <a:lnTo>
                    <a:pt x="221024" y="210456"/>
                  </a:lnTo>
                  <a:lnTo>
                    <a:pt x="225208" y="159001"/>
                  </a:lnTo>
                  <a:lnTo>
                    <a:pt x="230520" y="99353"/>
                  </a:lnTo>
                  <a:lnTo>
                    <a:pt x="234027" y="45954"/>
                  </a:lnTo>
                  <a:lnTo>
                    <a:pt x="234489" y="0"/>
                  </a:lnTo>
                  <a:lnTo>
                    <a:pt x="234554" y="59511"/>
                  </a:lnTo>
                  <a:lnTo>
                    <a:pt x="234558" y="115727"/>
                  </a:lnTo>
                  <a:lnTo>
                    <a:pt x="234559" y="171142"/>
                  </a:lnTo>
                  <a:lnTo>
                    <a:pt x="234560" y="228975"/>
                  </a:lnTo>
                  <a:lnTo>
                    <a:pt x="241203" y="286608"/>
                  </a:lnTo>
                  <a:lnTo>
                    <a:pt x="251418" y="344813"/>
                  </a:lnTo>
                  <a:lnTo>
                    <a:pt x="265397" y="403449"/>
                  </a:lnTo>
                  <a:lnTo>
                    <a:pt x="267844" y="4123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577526" y="5637253"/>
              <a:ext cx="232990" cy="54345"/>
            </a:xfrm>
            <a:custGeom>
              <a:avLst/>
              <a:gdLst/>
              <a:ahLst/>
              <a:cxnLst/>
              <a:rect l="0" t="0" r="0" b="0"/>
              <a:pathLst>
                <a:path w="232990" h="54345">
                  <a:moveTo>
                    <a:pt x="0" y="4417"/>
                  </a:moveTo>
                  <a:lnTo>
                    <a:pt x="13252" y="0"/>
                  </a:lnTo>
                  <a:lnTo>
                    <a:pt x="29620" y="2762"/>
                  </a:lnTo>
                  <a:lnTo>
                    <a:pt x="51072" y="8305"/>
                  </a:lnTo>
                  <a:lnTo>
                    <a:pt x="105112" y="11863"/>
                  </a:lnTo>
                  <a:lnTo>
                    <a:pt x="129003" y="14198"/>
                  </a:lnTo>
                  <a:lnTo>
                    <a:pt x="185657" y="31433"/>
                  </a:lnTo>
                  <a:lnTo>
                    <a:pt x="232989" y="543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823753" y="5929543"/>
              <a:ext cx="196264" cy="219712"/>
            </a:xfrm>
            <a:custGeom>
              <a:avLst/>
              <a:gdLst/>
              <a:ahLst/>
              <a:cxnLst/>
              <a:rect l="0" t="0" r="0" b="0"/>
              <a:pathLst>
                <a:path w="196264" h="219712">
                  <a:moveTo>
                    <a:pt x="196263" y="36648"/>
                  </a:moveTo>
                  <a:lnTo>
                    <a:pt x="161517" y="17902"/>
                  </a:lnTo>
                  <a:lnTo>
                    <a:pt x="105760" y="649"/>
                  </a:lnTo>
                  <a:lnTo>
                    <a:pt x="88546" y="0"/>
                  </a:lnTo>
                  <a:lnTo>
                    <a:pt x="71650" y="3718"/>
                  </a:lnTo>
                  <a:lnTo>
                    <a:pt x="22463" y="31619"/>
                  </a:lnTo>
                  <a:lnTo>
                    <a:pt x="9304" y="42425"/>
                  </a:lnTo>
                  <a:lnTo>
                    <a:pt x="2223" y="58323"/>
                  </a:lnTo>
                  <a:lnTo>
                    <a:pt x="0" y="78641"/>
                  </a:lnTo>
                  <a:lnTo>
                    <a:pt x="8573" y="129352"/>
                  </a:lnTo>
                  <a:lnTo>
                    <a:pt x="18539" y="154589"/>
                  </a:lnTo>
                  <a:lnTo>
                    <a:pt x="32215" y="175051"/>
                  </a:lnTo>
                  <a:lnTo>
                    <a:pt x="50004" y="188459"/>
                  </a:lnTo>
                  <a:lnTo>
                    <a:pt x="110086" y="214959"/>
                  </a:lnTo>
                  <a:lnTo>
                    <a:pt x="121373" y="219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016954" y="5991154"/>
              <a:ext cx="141798" cy="177367"/>
            </a:xfrm>
            <a:custGeom>
              <a:avLst/>
              <a:gdLst/>
              <a:ahLst/>
              <a:cxnLst/>
              <a:rect l="0" t="0" r="0" b="0"/>
              <a:pathLst>
                <a:path w="141798" h="177367">
                  <a:moveTo>
                    <a:pt x="102914" y="16642"/>
                  </a:moveTo>
                  <a:lnTo>
                    <a:pt x="94079" y="7808"/>
                  </a:lnTo>
                  <a:lnTo>
                    <a:pt x="88704" y="6130"/>
                  </a:lnTo>
                  <a:lnTo>
                    <a:pt x="75333" y="6731"/>
                  </a:lnTo>
                  <a:lnTo>
                    <a:pt x="27795" y="26928"/>
                  </a:lnTo>
                  <a:lnTo>
                    <a:pt x="16211" y="37856"/>
                  </a:lnTo>
                  <a:lnTo>
                    <a:pt x="4493" y="62068"/>
                  </a:lnTo>
                  <a:lnTo>
                    <a:pt x="0" y="82135"/>
                  </a:lnTo>
                  <a:lnTo>
                    <a:pt x="1084" y="103381"/>
                  </a:lnTo>
                  <a:lnTo>
                    <a:pt x="7113" y="120220"/>
                  </a:lnTo>
                  <a:lnTo>
                    <a:pt x="11310" y="127300"/>
                  </a:lnTo>
                  <a:lnTo>
                    <a:pt x="60877" y="163379"/>
                  </a:lnTo>
                  <a:lnTo>
                    <a:pt x="90562" y="175792"/>
                  </a:lnTo>
                  <a:lnTo>
                    <a:pt x="109443" y="177366"/>
                  </a:lnTo>
                  <a:lnTo>
                    <a:pt x="118362" y="176492"/>
                  </a:lnTo>
                  <a:lnTo>
                    <a:pt x="125232" y="173135"/>
                  </a:lnTo>
                  <a:lnTo>
                    <a:pt x="135331" y="162008"/>
                  </a:lnTo>
                  <a:lnTo>
                    <a:pt x="141797" y="131316"/>
                  </a:lnTo>
                  <a:lnTo>
                    <a:pt x="134878" y="97361"/>
                  </a:lnTo>
                  <a:lnTo>
                    <a:pt x="98164" y="34952"/>
                  </a:lnTo>
                  <a:lnTo>
                    <a:pt x="7795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236363" y="6006496"/>
              <a:ext cx="183064" cy="176043"/>
            </a:xfrm>
            <a:custGeom>
              <a:avLst/>
              <a:gdLst/>
              <a:ahLst/>
              <a:cxnLst/>
              <a:rect l="0" t="0" r="0" b="0"/>
              <a:pathLst>
                <a:path w="183064" h="176043">
                  <a:moveTo>
                    <a:pt x="0" y="59548"/>
                  </a:moveTo>
                  <a:lnTo>
                    <a:pt x="6643" y="116320"/>
                  </a:lnTo>
                  <a:lnTo>
                    <a:pt x="19560" y="166249"/>
                  </a:lnTo>
                  <a:lnTo>
                    <a:pt x="19512" y="170438"/>
                  </a:lnTo>
                  <a:lnTo>
                    <a:pt x="17631" y="171382"/>
                  </a:lnTo>
                  <a:lnTo>
                    <a:pt x="14528" y="170161"/>
                  </a:lnTo>
                  <a:lnTo>
                    <a:pt x="8613" y="161409"/>
                  </a:lnTo>
                  <a:lnTo>
                    <a:pt x="3828" y="147349"/>
                  </a:lnTo>
                  <a:lnTo>
                    <a:pt x="504" y="93106"/>
                  </a:lnTo>
                  <a:lnTo>
                    <a:pt x="4566" y="57677"/>
                  </a:lnTo>
                  <a:lnTo>
                    <a:pt x="11584" y="39917"/>
                  </a:lnTo>
                  <a:lnTo>
                    <a:pt x="16043" y="32592"/>
                  </a:lnTo>
                  <a:lnTo>
                    <a:pt x="28395" y="21988"/>
                  </a:lnTo>
                  <a:lnTo>
                    <a:pt x="54508" y="3229"/>
                  </a:lnTo>
                  <a:lnTo>
                    <a:pt x="73536" y="0"/>
                  </a:lnTo>
                  <a:lnTo>
                    <a:pt x="85082" y="433"/>
                  </a:lnTo>
                  <a:lnTo>
                    <a:pt x="102842" y="8312"/>
                  </a:lnTo>
                  <a:lnTo>
                    <a:pt x="116898" y="21983"/>
                  </a:lnTo>
                  <a:lnTo>
                    <a:pt x="152345" y="80486"/>
                  </a:lnTo>
                  <a:lnTo>
                    <a:pt x="172235" y="113062"/>
                  </a:lnTo>
                  <a:lnTo>
                    <a:pt x="179855" y="143821"/>
                  </a:lnTo>
                  <a:lnTo>
                    <a:pt x="183063" y="1760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502637" y="5882981"/>
              <a:ext cx="49927" cy="299558"/>
            </a:xfrm>
            <a:custGeom>
              <a:avLst/>
              <a:gdLst/>
              <a:ahLst/>
              <a:cxnLst/>
              <a:rect l="0" t="0" r="0" b="0"/>
              <a:pathLst>
                <a:path w="49927" h="299558">
                  <a:moveTo>
                    <a:pt x="0" y="0"/>
                  </a:moveTo>
                  <a:lnTo>
                    <a:pt x="9052" y="56775"/>
                  </a:lnTo>
                  <a:lnTo>
                    <a:pt x="14393" y="107737"/>
                  </a:lnTo>
                  <a:lnTo>
                    <a:pt x="20615" y="161403"/>
                  </a:lnTo>
                  <a:lnTo>
                    <a:pt x="33442" y="223002"/>
                  </a:lnTo>
                  <a:lnTo>
                    <a:pt x="46249" y="281943"/>
                  </a:lnTo>
                  <a:lnTo>
                    <a:pt x="49926" y="2995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419426" y="6000811"/>
              <a:ext cx="158101" cy="15308"/>
            </a:xfrm>
            <a:custGeom>
              <a:avLst/>
              <a:gdLst/>
              <a:ahLst/>
              <a:cxnLst/>
              <a:rect l="0" t="0" r="0" b="0"/>
              <a:pathLst>
                <a:path w="158101" h="15308">
                  <a:moveTo>
                    <a:pt x="0" y="15307"/>
                  </a:moveTo>
                  <a:lnTo>
                    <a:pt x="4417" y="2054"/>
                  </a:lnTo>
                  <a:lnTo>
                    <a:pt x="7568" y="0"/>
                  </a:lnTo>
                  <a:lnTo>
                    <a:pt x="11517" y="480"/>
                  </a:lnTo>
                  <a:lnTo>
                    <a:pt x="39977" y="10118"/>
                  </a:lnTo>
                  <a:lnTo>
                    <a:pt x="89703" y="14281"/>
                  </a:lnTo>
                  <a:lnTo>
                    <a:pt x="142672" y="15104"/>
                  </a:lnTo>
                  <a:lnTo>
                    <a:pt x="158100" y="153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635228" y="6038810"/>
              <a:ext cx="175288" cy="177013"/>
            </a:xfrm>
            <a:custGeom>
              <a:avLst/>
              <a:gdLst/>
              <a:ahLst/>
              <a:cxnLst/>
              <a:rect l="0" t="0" r="0" b="0"/>
              <a:pathLst>
                <a:path w="175288" h="177013">
                  <a:moveTo>
                    <a:pt x="158645" y="52197"/>
                  </a:moveTo>
                  <a:lnTo>
                    <a:pt x="144434" y="33192"/>
                  </a:lnTo>
                  <a:lnTo>
                    <a:pt x="122691" y="17185"/>
                  </a:lnTo>
                  <a:lnTo>
                    <a:pt x="76362" y="0"/>
                  </a:lnTo>
                  <a:lnTo>
                    <a:pt x="56740" y="1570"/>
                  </a:lnTo>
                  <a:lnTo>
                    <a:pt x="46329" y="4577"/>
                  </a:lnTo>
                  <a:lnTo>
                    <a:pt x="29831" y="17780"/>
                  </a:lnTo>
                  <a:lnTo>
                    <a:pt x="4173" y="56391"/>
                  </a:lnTo>
                  <a:lnTo>
                    <a:pt x="0" y="77791"/>
                  </a:lnTo>
                  <a:lnTo>
                    <a:pt x="2152" y="99630"/>
                  </a:lnTo>
                  <a:lnTo>
                    <a:pt x="13760" y="130868"/>
                  </a:lnTo>
                  <a:lnTo>
                    <a:pt x="44074" y="169372"/>
                  </a:lnTo>
                  <a:lnTo>
                    <a:pt x="51754" y="173768"/>
                  </a:lnTo>
                  <a:lnTo>
                    <a:pt x="67683" y="176187"/>
                  </a:lnTo>
                  <a:lnTo>
                    <a:pt x="84009" y="169249"/>
                  </a:lnTo>
                  <a:lnTo>
                    <a:pt x="118751" y="140103"/>
                  </a:lnTo>
                  <a:lnTo>
                    <a:pt x="130436" y="125475"/>
                  </a:lnTo>
                  <a:lnTo>
                    <a:pt x="136863" y="107262"/>
                  </a:lnTo>
                  <a:lnTo>
                    <a:pt x="141327" y="61949"/>
                  </a:lnTo>
                  <a:lnTo>
                    <a:pt x="157103" y="121973"/>
                  </a:lnTo>
                  <a:lnTo>
                    <a:pt x="175287" y="1770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866516" y="6031339"/>
              <a:ext cx="152026" cy="196961"/>
            </a:xfrm>
            <a:custGeom>
              <a:avLst/>
              <a:gdLst/>
              <a:ahLst/>
              <a:cxnLst/>
              <a:rect l="0" t="0" r="0" b="0"/>
              <a:pathLst>
                <a:path w="152026" h="196961">
                  <a:moveTo>
                    <a:pt x="118741" y="18063"/>
                  </a:moveTo>
                  <a:lnTo>
                    <a:pt x="76163" y="0"/>
                  </a:lnTo>
                  <a:lnTo>
                    <a:pt x="60061" y="173"/>
                  </a:lnTo>
                  <a:lnTo>
                    <a:pt x="46125" y="5797"/>
                  </a:lnTo>
                  <a:lnTo>
                    <a:pt x="33768" y="15385"/>
                  </a:lnTo>
                  <a:lnTo>
                    <a:pt x="22112" y="28892"/>
                  </a:lnTo>
                  <a:lnTo>
                    <a:pt x="0" y="83694"/>
                  </a:lnTo>
                  <a:lnTo>
                    <a:pt x="142" y="113734"/>
                  </a:lnTo>
                  <a:lnTo>
                    <a:pt x="6242" y="130233"/>
                  </a:lnTo>
                  <a:lnTo>
                    <a:pt x="38565" y="184717"/>
                  </a:lnTo>
                  <a:lnTo>
                    <a:pt x="55987" y="193833"/>
                  </a:lnTo>
                  <a:lnTo>
                    <a:pt x="75133" y="196960"/>
                  </a:lnTo>
                  <a:lnTo>
                    <a:pt x="92888" y="195268"/>
                  </a:lnTo>
                  <a:lnTo>
                    <a:pt x="152025" y="159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0030390" y="5882981"/>
              <a:ext cx="38079" cy="324522"/>
            </a:xfrm>
            <a:custGeom>
              <a:avLst/>
              <a:gdLst/>
              <a:ahLst/>
              <a:cxnLst/>
              <a:rect l="0" t="0" r="0" b="0"/>
              <a:pathLst>
                <a:path w="38079" h="324522">
                  <a:moveTo>
                    <a:pt x="4794" y="0"/>
                  </a:moveTo>
                  <a:lnTo>
                    <a:pt x="0" y="28421"/>
                  </a:lnTo>
                  <a:lnTo>
                    <a:pt x="3573" y="80606"/>
                  </a:lnTo>
                  <a:lnTo>
                    <a:pt x="8970" y="135909"/>
                  </a:lnTo>
                  <a:lnTo>
                    <a:pt x="16304" y="183884"/>
                  </a:lnTo>
                  <a:lnTo>
                    <a:pt x="24332" y="233232"/>
                  </a:lnTo>
                  <a:lnTo>
                    <a:pt x="32567" y="287404"/>
                  </a:lnTo>
                  <a:lnTo>
                    <a:pt x="38078" y="3245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968615" y="6057723"/>
              <a:ext cx="174743" cy="14546"/>
            </a:xfrm>
            <a:custGeom>
              <a:avLst/>
              <a:gdLst/>
              <a:ahLst/>
              <a:cxnLst/>
              <a:rect l="0" t="0" r="0" b="0"/>
              <a:pathLst>
                <a:path w="174743" h="14546">
                  <a:moveTo>
                    <a:pt x="0" y="8321"/>
                  </a:moveTo>
                  <a:lnTo>
                    <a:pt x="13252" y="3904"/>
                  </a:lnTo>
                  <a:lnTo>
                    <a:pt x="27155" y="4200"/>
                  </a:lnTo>
                  <a:lnTo>
                    <a:pt x="86599" y="14545"/>
                  </a:lnTo>
                  <a:lnTo>
                    <a:pt x="110604" y="13861"/>
                  </a:lnTo>
                  <a:lnTo>
                    <a:pt x="148616" y="3286"/>
                  </a:lnTo>
                  <a:lnTo>
                    <a:pt x="17474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836953" y="6372133"/>
              <a:ext cx="216348" cy="189078"/>
            </a:xfrm>
            <a:custGeom>
              <a:avLst/>
              <a:gdLst/>
              <a:ahLst/>
              <a:cxnLst/>
              <a:rect l="0" t="0" r="0" b="0"/>
              <a:pathLst>
                <a:path w="216348" h="189078">
                  <a:moveTo>
                    <a:pt x="0" y="0"/>
                  </a:moveTo>
                  <a:lnTo>
                    <a:pt x="16858" y="62093"/>
                  </a:lnTo>
                  <a:lnTo>
                    <a:pt x="27492" y="96062"/>
                  </a:lnTo>
                  <a:lnTo>
                    <a:pt x="56778" y="153460"/>
                  </a:lnTo>
                  <a:lnTo>
                    <a:pt x="68084" y="175833"/>
                  </a:lnTo>
                  <a:lnTo>
                    <a:pt x="70352" y="177319"/>
                  </a:lnTo>
                  <a:lnTo>
                    <a:pt x="71865" y="174610"/>
                  </a:lnTo>
                  <a:lnTo>
                    <a:pt x="86294" y="117157"/>
                  </a:lnTo>
                  <a:lnTo>
                    <a:pt x="90841" y="63460"/>
                  </a:lnTo>
                  <a:lnTo>
                    <a:pt x="92149" y="44847"/>
                  </a:lnTo>
                  <a:lnTo>
                    <a:pt x="93792" y="43766"/>
                  </a:lnTo>
                  <a:lnTo>
                    <a:pt x="95812" y="45820"/>
                  </a:lnTo>
                  <a:lnTo>
                    <a:pt x="113809" y="101664"/>
                  </a:lnTo>
                  <a:lnTo>
                    <a:pt x="127299" y="146302"/>
                  </a:lnTo>
                  <a:lnTo>
                    <a:pt x="137938" y="163027"/>
                  </a:lnTo>
                  <a:lnTo>
                    <a:pt x="170956" y="189077"/>
                  </a:lnTo>
                  <a:lnTo>
                    <a:pt x="175917" y="187997"/>
                  </a:lnTo>
                  <a:lnTo>
                    <a:pt x="180148" y="182654"/>
                  </a:lnTo>
                  <a:lnTo>
                    <a:pt x="199449" y="121584"/>
                  </a:lnTo>
                  <a:lnTo>
                    <a:pt x="212615" y="59671"/>
                  </a:lnTo>
                  <a:lnTo>
                    <a:pt x="216347" y="416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153152" y="6405418"/>
              <a:ext cx="33285" cy="149779"/>
            </a:xfrm>
            <a:custGeom>
              <a:avLst/>
              <a:gdLst/>
              <a:ahLst/>
              <a:cxnLst/>
              <a:rect l="0" t="0" r="0" b="0"/>
              <a:pathLst>
                <a:path w="33285" h="149779">
                  <a:moveTo>
                    <a:pt x="0" y="0"/>
                  </a:moveTo>
                  <a:lnTo>
                    <a:pt x="4418" y="57908"/>
                  </a:lnTo>
                  <a:lnTo>
                    <a:pt x="16859" y="113619"/>
                  </a:lnTo>
                  <a:lnTo>
                    <a:pt x="25028" y="135674"/>
                  </a:lnTo>
                  <a:lnTo>
                    <a:pt x="33284" y="1497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136511" y="6322207"/>
              <a:ext cx="8321" cy="1"/>
            </a:xfrm>
            <a:custGeom>
              <a:avLst/>
              <a:gdLst/>
              <a:ahLst/>
              <a:cxnLst/>
              <a:rect l="0" t="0" r="0" b="0"/>
              <a:pathLst>
                <a:path w="8321" h="1">
                  <a:moveTo>
                    <a:pt x="832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269648" y="6330528"/>
              <a:ext cx="41606" cy="274596"/>
            </a:xfrm>
            <a:custGeom>
              <a:avLst/>
              <a:gdLst/>
              <a:ahLst/>
              <a:cxnLst/>
              <a:rect l="0" t="0" r="0" b="0"/>
              <a:pathLst>
                <a:path w="41606" h="274596">
                  <a:moveTo>
                    <a:pt x="0" y="0"/>
                  </a:moveTo>
                  <a:lnTo>
                    <a:pt x="924" y="62491"/>
                  </a:lnTo>
                  <a:lnTo>
                    <a:pt x="11581" y="123514"/>
                  </a:lnTo>
                  <a:lnTo>
                    <a:pt x="22562" y="180872"/>
                  </a:lnTo>
                  <a:lnTo>
                    <a:pt x="31289" y="243625"/>
                  </a:lnTo>
                  <a:lnTo>
                    <a:pt x="41605" y="2745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219721" y="6461280"/>
              <a:ext cx="141458" cy="10707"/>
            </a:xfrm>
            <a:custGeom>
              <a:avLst/>
              <a:gdLst/>
              <a:ahLst/>
              <a:cxnLst/>
              <a:rect l="0" t="0" r="0" b="0"/>
              <a:pathLst>
                <a:path w="141458" h="10707">
                  <a:moveTo>
                    <a:pt x="0" y="10706"/>
                  </a:moveTo>
                  <a:lnTo>
                    <a:pt x="13252" y="1871"/>
                  </a:lnTo>
                  <a:lnTo>
                    <a:pt x="27154" y="0"/>
                  </a:lnTo>
                  <a:lnTo>
                    <a:pt x="84134" y="8762"/>
                  </a:lnTo>
                  <a:lnTo>
                    <a:pt x="141457" y="107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370014" y="6330528"/>
              <a:ext cx="215834" cy="341164"/>
            </a:xfrm>
            <a:custGeom>
              <a:avLst/>
              <a:gdLst/>
              <a:ahLst/>
              <a:cxnLst/>
              <a:rect l="0" t="0" r="0" b="0"/>
              <a:pathLst>
                <a:path w="215834" h="341164">
                  <a:moveTo>
                    <a:pt x="7807" y="0"/>
                  </a:moveTo>
                  <a:lnTo>
                    <a:pt x="2089" y="22704"/>
                  </a:lnTo>
                  <a:lnTo>
                    <a:pt x="0" y="80196"/>
                  </a:lnTo>
                  <a:lnTo>
                    <a:pt x="4005" y="140349"/>
                  </a:lnTo>
                  <a:lnTo>
                    <a:pt x="22944" y="199194"/>
                  </a:lnTo>
                  <a:lnTo>
                    <a:pt x="38119" y="254187"/>
                  </a:lnTo>
                  <a:lnTo>
                    <a:pt x="43777" y="272921"/>
                  </a:lnTo>
                  <a:lnTo>
                    <a:pt x="45655" y="275328"/>
                  </a:lnTo>
                  <a:lnTo>
                    <a:pt x="46908" y="273235"/>
                  </a:lnTo>
                  <a:lnTo>
                    <a:pt x="58244" y="214036"/>
                  </a:lnTo>
                  <a:lnTo>
                    <a:pt x="72594" y="159987"/>
                  </a:lnTo>
                  <a:lnTo>
                    <a:pt x="81596" y="142297"/>
                  </a:lnTo>
                  <a:lnTo>
                    <a:pt x="87511" y="137394"/>
                  </a:lnTo>
                  <a:lnTo>
                    <a:pt x="94226" y="135050"/>
                  </a:lnTo>
                  <a:lnTo>
                    <a:pt x="129353" y="133515"/>
                  </a:lnTo>
                  <a:lnTo>
                    <a:pt x="147812" y="140702"/>
                  </a:lnTo>
                  <a:lnTo>
                    <a:pt x="156617" y="146501"/>
                  </a:lnTo>
                  <a:lnTo>
                    <a:pt x="168867" y="162807"/>
                  </a:lnTo>
                  <a:lnTo>
                    <a:pt x="190400" y="220962"/>
                  </a:lnTo>
                  <a:lnTo>
                    <a:pt x="207470" y="281859"/>
                  </a:lnTo>
                  <a:lnTo>
                    <a:pt x="213355" y="310031"/>
                  </a:lnTo>
                  <a:lnTo>
                    <a:pt x="215833" y="3411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735626" y="6380455"/>
              <a:ext cx="58248" cy="291237"/>
            </a:xfrm>
            <a:custGeom>
              <a:avLst/>
              <a:gdLst/>
              <a:ahLst/>
              <a:cxnLst/>
              <a:rect l="0" t="0" r="0" b="0"/>
              <a:pathLst>
                <a:path w="58248" h="291237">
                  <a:moveTo>
                    <a:pt x="0" y="0"/>
                  </a:moveTo>
                  <a:lnTo>
                    <a:pt x="7165" y="57908"/>
                  </a:lnTo>
                  <a:lnTo>
                    <a:pt x="14736" y="110503"/>
                  </a:lnTo>
                  <a:lnTo>
                    <a:pt x="27851" y="164353"/>
                  </a:lnTo>
                  <a:lnTo>
                    <a:pt x="44390" y="223330"/>
                  </a:lnTo>
                  <a:lnTo>
                    <a:pt x="55783" y="278459"/>
                  </a:lnTo>
                  <a:lnTo>
                    <a:pt x="58247" y="2912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664641" y="6395195"/>
              <a:ext cx="337260" cy="301460"/>
            </a:xfrm>
            <a:custGeom>
              <a:avLst/>
              <a:gdLst/>
              <a:ahLst/>
              <a:cxnLst/>
              <a:rect l="0" t="0" r="0" b="0"/>
              <a:pathLst>
                <a:path w="337260" h="301460">
                  <a:moveTo>
                    <a:pt x="4416" y="110076"/>
                  </a:moveTo>
                  <a:lnTo>
                    <a:pt x="0" y="96823"/>
                  </a:lnTo>
                  <a:lnTo>
                    <a:pt x="548" y="94768"/>
                  </a:lnTo>
                  <a:lnTo>
                    <a:pt x="2761" y="95248"/>
                  </a:lnTo>
                  <a:lnTo>
                    <a:pt x="24019" y="104886"/>
                  </a:lnTo>
                  <a:lnTo>
                    <a:pt x="51317" y="108539"/>
                  </a:lnTo>
                  <a:lnTo>
                    <a:pt x="104601" y="100822"/>
                  </a:lnTo>
                  <a:lnTo>
                    <a:pt x="135186" y="90692"/>
                  </a:lnTo>
                  <a:lnTo>
                    <a:pt x="144296" y="86058"/>
                  </a:lnTo>
                  <a:lnTo>
                    <a:pt x="156884" y="71047"/>
                  </a:lnTo>
                  <a:lnTo>
                    <a:pt x="164636" y="52049"/>
                  </a:lnTo>
                  <a:lnTo>
                    <a:pt x="174439" y="3209"/>
                  </a:lnTo>
                  <a:lnTo>
                    <a:pt x="174163" y="0"/>
                  </a:lnTo>
                  <a:lnTo>
                    <a:pt x="172130" y="634"/>
                  </a:lnTo>
                  <a:lnTo>
                    <a:pt x="168926" y="3830"/>
                  </a:lnTo>
                  <a:lnTo>
                    <a:pt x="163783" y="46969"/>
                  </a:lnTo>
                  <a:lnTo>
                    <a:pt x="167100" y="104253"/>
                  </a:lnTo>
                  <a:lnTo>
                    <a:pt x="179397" y="166551"/>
                  </a:lnTo>
                  <a:lnTo>
                    <a:pt x="193058" y="224488"/>
                  </a:lnTo>
                  <a:lnTo>
                    <a:pt x="201358" y="256258"/>
                  </a:lnTo>
                  <a:lnTo>
                    <a:pt x="204128" y="257457"/>
                  </a:lnTo>
                  <a:lnTo>
                    <a:pt x="206899" y="255482"/>
                  </a:lnTo>
                  <a:lnTo>
                    <a:pt x="215217" y="235034"/>
                  </a:lnTo>
                  <a:lnTo>
                    <a:pt x="229085" y="177667"/>
                  </a:lnTo>
                  <a:lnTo>
                    <a:pt x="235557" y="156758"/>
                  </a:lnTo>
                  <a:lnTo>
                    <a:pt x="244597" y="141302"/>
                  </a:lnTo>
                  <a:lnTo>
                    <a:pt x="250522" y="137365"/>
                  </a:lnTo>
                  <a:lnTo>
                    <a:pt x="264500" y="135455"/>
                  </a:lnTo>
                  <a:lnTo>
                    <a:pt x="287963" y="139578"/>
                  </a:lnTo>
                  <a:lnTo>
                    <a:pt x="301789" y="149076"/>
                  </a:lnTo>
                  <a:lnTo>
                    <a:pt x="313173" y="163466"/>
                  </a:lnTo>
                  <a:lnTo>
                    <a:pt x="331096" y="209106"/>
                  </a:lnTo>
                  <a:lnTo>
                    <a:pt x="336447" y="267062"/>
                  </a:lnTo>
                  <a:lnTo>
                    <a:pt x="337259" y="3014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018541" y="6493711"/>
              <a:ext cx="99854" cy="177981"/>
            </a:xfrm>
            <a:custGeom>
              <a:avLst/>
              <a:gdLst/>
              <a:ahLst/>
              <a:cxnLst/>
              <a:rect l="0" t="0" r="0" b="0"/>
              <a:pathLst>
                <a:path w="99854" h="177981">
                  <a:moveTo>
                    <a:pt x="0" y="103090"/>
                  </a:moveTo>
                  <a:lnTo>
                    <a:pt x="4417" y="89839"/>
                  </a:lnTo>
                  <a:lnTo>
                    <a:pt x="8492" y="86860"/>
                  </a:lnTo>
                  <a:lnTo>
                    <a:pt x="13983" y="85798"/>
                  </a:lnTo>
                  <a:lnTo>
                    <a:pt x="27480" y="85235"/>
                  </a:lnTo>
                  <a:lnTo>
                    <a:pt x="66900" y="74829"/>
                  </a:lnTo>
                  <a:lnTo>
                    <a:pt x="87213" y="62460"/>
                  </a:lnTo>
                  <a:lnTo>
                    <a:pt x="91427" y="55663"/>
                  </a:lnTo>
                  <a:lnTo>
                    <a:pt x="96109" y="38249"/>
                  </a:lnTo>
                  <a:lnTo>
                    <a:pt x="94326" y="12071"/>
                  </a:lnTo>
                  <a:lnTo>
                    <a:pt x="89697" y="6353"/>
                  </a:lnTo>
                  <a:lnTo>
                    <a:pt x="74690" y="0"/>
                  </a:lnTo>
                  <a:lnTo>
                    <a:pt x="67361" y="155"/>
                  </a:lnTo>
                  <a:lnTo>
                    <a:pt x="32111" y="14109"/>
                  </a:lnTo>
                  <a:lnTo>
                    <a:pt x="18586" y="24712"/>
                  </a:lnTo>
                  <a:lnTo>
                    <a:pt x="12391" y="31422"/>
                  </a:lnTo>
                  <a:lnTo>
                    <a:pt x="5507" y="48740"/>
                  </a:lnTo>
                  <a:lnTo>
                    <a:pt x="1088" y="89992"/>
                  </a:lnTo>
                  <a:lnTo>
                    <a:pt x="5414" y="109289"/>
                  </a:lnTo>
                  <a:lnTo>
                    <a:pt x="9157" y="118317"/>
                  </a:lnTo>
                  <a:lnTo>
                    <a:pt x="23178" y="133280"/>
                  </a:lnTo>
                  <a:lnTo>
                    <a:pt x="83106" y="170608"/>
                  </a:lnTo>
                  <a:lnTo>
                    <a:pt x="99853" y="1779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894871" y="6779214"/>
              <a:ext cx="143827" cy="236231"/>
            </a:xfrm>
            <a:custGeom>
              <a:avLst/>
              <a:gdLst/>
              <a:ahLst/>
              <a:cxnLst/>
              <a:rect l="0" t="0" r="0" b="0"/>
              <a:pathLst>
                <a:path w="143827" h="236231">
                  <a:moveTo>
                    <a:pt x="108503" y="17293"/>
                  </a:moveTo>
                  <a:lnTo>
                    <a:pt x="104086" y="4041"/>
                  </a:lnTo>
                  <a:lnTo>
                    <a:pt x="100010" y="1062"/>
                  </a:lnTo>
                  <a:lnTo>
                    <a:pt x="94520" y="0"/>
                  </a:lnTo>
                  <a:lnTo>
                    <a:pt x="37186" y="12194"/>
                  </a:lnTo>
                  <a:lnTo>
                    <a:pt x="14126" y="24617"/>
                  </a:lnTo>
                  <a:lnTo>
                    <a:pt x="3995" y="37191"/>
                  </a:lnTo>
                  <a:lnTo>
                    <a:pt x="0" y="44426"/>
                  </a:lnTo>
                  <a:lnTo>
                    <a:pt x="110" y="51100"/>
                  </a:lnTo>
                  <a:lnTo>
                    <a:pt x="2957" y="57398"/>
                  </a:lnTo>
                  <a:lnTo>
                    <a:pt x="13516" y="68402"/>
                  </a:lnTo>
                  <a:lnTo>
                    <a:pt x="69648" y="100978"/>
                  </a:lnTo>
                  <a:lnTo>
                    <a:pt x="125976" y="139362"/>
                  </a:lnTo>
                  <a:lnTo>
                    <a:pt x="137225" y="152907"/>
                  </a:lnTo>
                  <a:lnTo>
                    <a:pt x="141520" y="160402"/>
                  </a:lnTo>
                  <a:lnTo>
                    <a:pt x="143826" y="176127"/>
                  </a:lnTo>
                  <a:lnTo>
                    <a:pt x="143146" y="184203"/>
                  </a:lnTo>
                  <a:lnTo>
                    <a:pt x="137460" y="198108"/>
                  </a:lnTo>
                  <a:lnTo>
                    <a:pt x="133355" y="204404"/>
                  </a:lnTo>
                  <a:lnTo>
                    <a:pt x="121397" y="213866"/>
                  </a:lnTo>
                  <a:lnTo>
                    <a:pt x="66678" y="236230"/>
                  </a:lnTo>
                  <a:lnTo>
                    <a:pt x="37452" y="235846"/>
                  </a:lnTo>
                  <a:lnTo>
                    <a:pt x="28776" y="231412"/>
                  </a:lnTo>
                  <a:lnTo>
                    <a:pt x="14205" y="216624"/>
                  </a:lnTo>
                  <a:lnTo>
                    <a:pt x="6497" y="202655"/>
                  </a:lnTo>
                  <a:lnTo>
                    <a:pt x="329" y="1837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086584" y="6696654"/>
              <a:ext cx="66569" cy="391091"/>
            </a:xfrm>
            <a:custGeom>
              <a:avLst/>
              <a:gdLst/>
              <a:ahLst/>
              <a:cxnLst/>
              <a:rect l="0" t="0" r="0" b="0"/>
              <a:pathLst>
                <a:path w="66569" h="391091">
                  <a:moveTo>
                    <a:pt x="0" y="0"/>
                  </a:moveTo>
                  <a:lnTo>
                    <a:pt x="14393" y="55507"/>
                  </a:lnTo>
                  <a:lnTo>
                    <a:pt x="22065" y="115210"/>
                  </a:lnTo>
                  <a:lnTo>
                    <a:pt x="26856" y="168735"/>
                  </a:lnTo>
                  <a:lnTo>
                    <a:pt x="39081" y="227918"/>
                  </a:lnTo>
                  <a:lnTo>
                    <a:pt x="52733" y="280969"/>
                  </a:lnTo>
                  <a:lnTo>
                    <a:pt x="58082" y="330026"/>
                  </a:lnTo>
                  <a:lnTo>
                    <a:pt x="66568" y="391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030597" y="6888648"/>
              <a:ext cx="172483" cy="24355"/>
            </a:xfrm>
            <a:custGeom>
              <a:avLst/>
              <a:gdLst/>
              <a:ahLst/>
              <a:cxnLst/>
              <a:rect l="0" t="0" r="0" b="0"/>
              <a:pathLst>
                <a:path w="172483" h="24355">
                  <a:moveTo>
                    <a:pt x="14382" y="7712"/>
                  </a:moveTo>
                  <a:lnTo>
                    <a:pt x="0" y="2918"/>
                  </a:lnTo>
                  <a:lnTo>
                    <a:pt x="6141" y="4965"/>
                  </a:lnTo>
                  <a:lnTo>
                    <a:pt x="63122" y="0"/>
                  </a:lnTo>
                  <a:lnTo>
                    <a:pt x="95289" y="1420"/>
                  </a:lnTo>
                  <a:lnTo>
                    <a:pt x="157730" y="20225"/>
                  </a:lnTo>
                  <a:lnTo>
                    <a:pt x="172482" y="243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226279" y="6877332"/>
              <a:ext cx="145213" cy="193527"/>
            </a:xfrm>
            <a:custGeom>
              <a:avLst/>
              <a:gdLst/>
              <a:ahLst/>
              <a:cxnLst/>
              <a:rect l="0" t="0" r="0" b="0"/>
              <a:pathLst>
                <a:path w="145213" h="193527">
                  <a:moveTo>
                    <a:pt x="101615" y="10706"/>
                  </a:moveTo>
                  <a:lnTo>
                    <a:pt x="88364" y="1872"/>
                  </a:lnTo>
                  <a:lnTo>
                    <a:pt x="74461" y="0"/>
                  </a:lnTo>
                  <a:lnTo>
                    <a:pt x="66870" y="795"/>
                  </a:lnTo>
                  <a:lnTo>
                    <a:pt x="59961" y="5023"/>
                  </a:lnTo>
                  <a:lnTo>
                    <a:pt x="12964" y="64586"/>
                  </a:lnTo>
                  <a:lnTo>
                    <a:pt x="665" y="95602"/>
                  </a:lnTo>
                  <a:lnTo>
                    <a:pt x="0" y="129652"/>
                  </a:lnTo>
                  <a:lnTo>
                    <a:pt x="10075" y="163163"/>
                  </a:lnTo>
                  <a:lnTo>
                    <a:pt x="24772" y="187680"/>
                  </a:lnTo>
                  <a:lnTo>
                    <a:pt x="30971" y="191559"/>
                  </a:lnTo>
                  <a:lnTo>
                    <a:pt x="53872" y="193526"/>
                  </a:lnTo>
                  <a:lnTo>
                    <a:pt x="114070" y="191899"/>
                  </a:lnTo>
                  <a:lnTo>
                    <a:pt x="129032" y="184926"/>
                  </a:lnTo>
                  <a:lnTo>
                    <a:pt x="139380" y="168265"/>
                  </a:lnTo>
                  <a:lnTo>
                    <a:pt x="145212" y="145451"/>
                  </a:lnTo>
                  <a:lnTo>
                    <a:pt x="139248" y="83947"/>
                  </a:lnTo>
                  <a:lnTo>
                    <a:pt x="127353" y="58706"/>
                  </a:lnTo>
                  <a:lnTo>
                    <a:pt x="84974" y="23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336216" y="6838112"/>
              <a:ext cx="208027" cy="245515"/>
            </a:xfrm>
            <a:custGeom>
              <a:avLst/>
              <a:gdLst/>
              <a:ahLst/>
              <a:cxnLst/>
              <a:rect l="0" t="0" r="0" b="0"/>
              <a:pathLst>
                <a:path w="208027" h="245515">
                  <a:moveTo>
                    <a:pt x="0" y="24963"/>
                  </a:moveTo>
                  <a:lnTo>
                    <a:pt x="41867" y="83643"/>
                  </a:lnTo>
                  <a:lnTo>
                    <a:pt x="79547" y="140339"/>
                  </a:lnTo>
                  <a:lnTo>
                    <a:pt x="126766" y="197808"/>
                  </a:lnTo>
                  <a:lnTo>
                    <a:pt x="155217" y="241061"/>
                  </a:lnTo>
                  <a:lnTo>
                    <a:pt x="160801" y="244842"/>
                  </a:lnTo>
                  <a:lnTo>
                    <a:pt x="166372" y="245514"/>
                  </a:lnTo>
                  <a:lnTo>
                    <a:pt x="171936" y="244113"/>
                  </a:lnTo>
                  <a:lnTo>
                    <a:pt x="176570" y="240405"/>
                  </a:lnTo>
                  <a:lnTo>
                    <a:pt x="184184" y="228889"/>
                  </a:lnTo>
                  <a:lnTo>
                    <a:pt x="195169" y="168374"/>
                  </a:lnTo>
                  <a:lnTo>
                    <a:pt x="199107" y="109436"/>
                  </a:lnTo>
                  <a:lnTo>
                    <a:pt x="200550" y="51941"/>
                  </a:lnTo>
                  <a:lnTo>
                    <a:pt x="20802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602489" y="6866556"/>
              <a:ext cx="191385" cy="250259"/>
            </a:xfrm>
            <a:custGeom>
              <a:avLst/>
              <a:gdLst/>
              <a:ahLst/>
              <a:cxnLst/>
              <a:rect l="0" t="0" r="0" b="0"/>
              <a:pathLst>
                <a:path w="191385" h="250259">
                  <a:moveTo>
                    <a:pt x="0" y="121335"/>
                  </a:moveTo>
                  <a:lnTo>
                    <a:pt x="13252" y="125752"/>
                  </a:lnTo>
                  <a:lnTo>
                    <a:pt x="54016" y="122242"/>
                  </a:lnTo>
                  <a:lnTo>
                    <a:pt x="113521" y="113021"/>
                  </a:lnTo>
                  <a:lnTo>
                    <a:pt x="131815" y="109011"/>
                  </a:lnTo>
                  <a:lnTo>
                    <a:pt x="138728" y="104797"/>
                  </a:lnTo>
                  <a:lnTo>
                    <a:pt x="148873" y="92720"/>
                  </a:lnTo>
                  <a:lnTo>
                    <a:pt x="159784" y="70327"/>
                  </a:lnTo>
                  <a:lnTo>
                    <a:pt x="160147" y="62366"/>
                  </a:lnTo>
                  <a:lnTo>
                    <a:pt x="155620" y="46125"/>
                  </a:lnTo>
                  <a:lnTo>
                    <a:pt x="142675" y="25805"/>
                  </a:lnTo>
                  <a:lnTo>
                    <a:pt x="122711" y="3656"/>
                  </a:lnTo>
                  <a:lnTo>
                    <a:pt x="115092" y="352"/>
                  </a:lnTo>
                  <a:lnTo>
                    <a:pt x="107238" y="0"/>
                  </a:lnTo>
                  <a:lnTo>
                    <a:pt x="91116" y="4538"/>
                  </a:lnTo>
                  <a:lnTo>
                    <a:pt x="29364" y="36712"/>
                  </a:lnTo>
                  <a:lnTo>
                    <a:pt x="19831" y="49516"/>
                  </a:lnTo>
                  <a:lnTo>
                    <a:pt x="6177" y="80337"/>
                  </a:lnTo>
                  <a:lnTo>
                    <a:pt x="1830" y="109290"/>
                  </a:lnTo>
                  <a:lnTo>
                    <a:pt x="4961" y="136874"/>
                  </a:lnTo>
                  <a:lnTo>
                    <a:pt x="16160" y="162614"/>
                  </a:lnTo>
                  <a:lnTo>
                    <a:pt x="58936" y="212838"/>
                  </a:lnTo>
                  <a:lnTo>
                    <a:pt x="87832" y="237821"/>
                  </a:lnTo>
                  <a:lnTo>
                    <a:pt x="108995" y="247071"/>
                  </a:lnTo>
                  <a:lnTo>
                    <a:pt x="129804" y="250258"/>
                  </a:lnTo>
                  <a:lnTo>
                    <a:pt x="191384" y="246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885405" y="7079422"/>
              <a:ext cx="8322" cy="24965"/>
            </a:xfrm>
            <a:custGeom>
              <a:avLst/>
              <a:gdLst/>
              <a:ahLst/>
              <a:cxnLst/>
              <a:rect l="0" t="0" r="0" b="0"/>
              <a:pathLst>
                <a:path w="8322" h="24965">
                  <a:moveTo>
                    <a:pt x="0" y="0"/>
                  </a:moveTo>
                  <a:lnTo>
                    <a:pt x="8321" y="249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381293" y="3559619"/>
            <a:ext cx="1185806" cy="482622"/>
            <a:chOff x="1381293" y="3559619"/>
            <a:chExt cx="1185806" cy="482622"/>
          </a:xfrm>
        </p:grpSpPr>
        <p:sp>
          <p:nvSpPr>
            <p:cNvPr id="109" name="Freeform 108"/>
            <p:cNvSpPr/>
            <p:nvPr/>
          </p:nvSpPr>
          <p:spPr>
            <a:xfrm>
              <a:off x="1381293" y="3559619"/>
              <a:ext cx="41607" cy="474301"/>
            </a:xfrm>
            <a:custGeom>
              <a:avLst/>
              <a:gdLst/>
              <a:ahLst/>
              <a:cxnLst/>
              <a:rect l="0" t="0" r="0" b="0"/>
              <a:pathLst>
                <a:path w="41607" h="474301">
                  <a:moveTo>
                    <a:pt x="0" y="0"/>
                  </a:moveTo>
                  <a:lnTo>
                    <a:pt x="11582" y="57909"/>
                  </a:lnTo>
                  <a:lnTo>
                    <a:pt x="21362" y="113278"/>
                  </a:lnTo>
                  <a:lnTo>
                    <a:pt x="23896" y="163208"/>
                  </a:lnTo>
                  <a:lnTo>
                    <a:pt x="29240" y="226289"/>
                  </a:lnTo>
                  <a:lnTo>
                    <a:pt x="32752" y="287695"/>
                  </a:lnTo>
                  <a:lnTo>
                    <a:pt x="37597" y="341594"/>
                  </a:lnTo>
                  <a:lnTo>
                    <a:pt x="41078" y="399102"/>
                  </a:lnTo>
                  <a:lnTo>
                    <a:pt x="41536" y="456864"/>
                  </a:lnTo>
                  <a:lnTo>
                    <a:pt x="41606" y="47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428515" y="3576261"/>
              <a:ext cx="152485" cy="382770"/>
            </a:xfrm>
            <a:custGeom>
              <a:avLst/>
              <a:gdLst/>
              <a:ahLst/>
              <a:cxnLst/>
              <a:rect l="0" t="0" r="0" b="0"/>
              <a:pathLst>
                <a:path w="152485" h="382770">
                  <a:moveTo>
                    <a:pt x="102557" y="0"/>
                  </a:moveTo>
                  <a:lnTo>
                    <a:pt x="71416" y="63098"/>
                  </a:lnTo>
                  <a:lnTo>
                    <a:pt x="46693" y="120889"/>
                  </a:lnTo>
                  <a:lnTo>
                    <a:pt x="13452" y="182833"/>
                  </a:lnTo>
                  <a:lnTo>
                    <a:pt x="1472" y="207959"/>
                  </a:lnTo>
                  <a:lnTo>
                    <a:pt x="0" y="224638"/>
                  </a:lnTo>
                  <a:lnTo>
                    <a:pt x="3352" y="240373"/>
                  </a:lnTo>
                  <a:lnTo>
                    <a:pt x="11005" y="253529"/>
                  </a:lnTo>
                  <a:lnTo>
                    <a:pt x="23036" y="263075"/>
                  </a:lnTo>
                  <a:lnTo>
                    <a:pt x="84060" y="308012"/>
                  </a:lnTo>
                  <a:lnTo>
                    <a:pt x="139914" y="364395"/>
                  </a:lnTo>
                  <a:lnTo>
                    <a:pt x="152484" y="3827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575882" y="3735433"/>
              <a:ext cx="146576" cy="222898"/>
            </a:xfrm>
            <a:custGeom>
              <a:avLst/>
              <a:gdLst/>
              <a:ahLst/>
              <a:cxnLst/>
              <a:rect l="0" t="0" r="0" b="0"/>
              <a:pathLst>
                <a:path w="146576" h="222898">
                  <a:moveTo>
                    <a:pt x="5117" y="90460"/>
                  </a:moveTo>
                  <a:lnTo>
                    <a:pt x="38857" y="92925"/>
                  </a:lnTo>
                  <a:lnTo>
                    <a:pt x="47026" y="94877"/>
                  </a:lnTo>
                  <a:lnTo>
                    <a:pt x="63499" y="92115"/>
                  </a:lnTo>
                  <a:lnTo>
                    <a:pt x="110837" y="71497"/>
                  </a:lnTo>
                  <a:lnTo>
                    <a:pt x="117202" y="66723"/>
                  </a:lnTo>
                  <a:lnTo>
                    <a:pt x="119596" y="61692"/>
                  </a:lnTo>
                  <a:lnTo>
                    <a:pt x="119343" y="56488"/>
                  </a:lnTo>
                  <a:lnTo>
                    <a:pt x="102305" y="17244"/>
                  </a:lnTo>
                  <a:lnTo>
                    <a:pt x="97646" y="11139"/>
                  </a:lnTo>
                  <a:lnTo>
                    <a:pt x="82607" y="4355"/>
                  </a:lnTo>
                  <a:lnTo>
                    <a:pt x="42818" y="0"/>
                  </a:lnTo>
                  <a:lnTo>
                    <a:pt x="34874" y="3341"/>
                  </a:lnTo>
                  <a:lnTo>
                    <a:pt x="28653" y="9267"/>
                  </a:lnTo>
                  <a:lnTo>
                    <a:pt x="7609" y="45349"/>
                  </a:lnTo>
                  <a:lnTo>
                    <a:pt x="0" y="81614"/>
                  </a:lnTo>
                  <a:lnTo>
                    <a:pt x="4072" y="127715"/>
                  </a:lnTo>
                  <a:lnTo>
                    <a:pt x="8659" y="146774"/>
                  </a:lnTo>
                  <a:lnTo>
                    <a:pt x="25274" y="173097"/>
                  </a:lnTo>
                  <a:lnTo>
                    <a:pt x="64829" y="216382"/>
                  </a:lnTo>
                  <a:lnTo>
                    <a:pt x="72662" y="220636"/>
                  </a:lnTo>
                  <a:lnTo>
                    <a:pt x="88761" y="222897"/>
                  </a:lnTo>
                  <a:lnTo>
                    <a:pt x="120772" y="216815"/>
                  </a:lnTo>
                  <a:lnTo>
                    <a:pt x="146575" y="2069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719611" y="3717719"/>
              <a:ext cx="127662" cy="237288"/>
            </a:xfrm>
            <a:custGeom>
              <a:avLst/>
              <a:gdLst/>
              <a:ahLst/>
              <a:cxnLst/>
              <a:rect l="0" t="0" r="0" b="0"/>
              <a:pathLst>
                <a:path w="127662" h="237288">
                  <a:moveTo>
                    <a:pt x="19488" y="49926"/>
                  </a:moveTo>
                  <a:lnTo>
                    <a:pt x="34605" y="106699"/>
                  </a:lnTo>
                  <a:lnTo>
                    <a:pt x="58501" y="165439"/>
                  </a:lnTo>
                  <a:lnTo>
                    <a:pt x="85498" y="224611"/>
                  </a:lnTo>
                  <a:lnTo>
                    <a:pt x="88458" y="232951"/>
                  </a:lnTo>
                  <a:lnTo>
                    <a:pt x="88582" y="236662"/>
                  </a:lnTo>
                  <a:lnTo>
                    <a:pt x="86815" y="237287"/>
                  </a:lnTo>
                  <a:lnTo>
                    <a:pt x="83789" y="235854"/>
                  </a:lnTo>
                  <a:lnTo>
                    <a:pt x="50685" y="194079"/>
                  </a:lnTo>
                  <a:lnTo>
                    <a:pt x="32362" y="156783"/>
                  </a:lnTo>
                  <a:lnTo>
                    <a:pt x="17374" y="114214"/>
                  </a:lnTo>
                  <a:lnTo>
                    <a:pt x="1298" y="82760"/>
                  </a:lnTo>
                  <a:lnTo>
                    <a:pt x="0" y="63902"/>
                  </a:lnTo>
                  <a:lnTo>
                    <a:pt x="3430" y="45043"/>
                  </a:lnTo>
                  <a:lnTo>
                    <a:pt x="11118" y="30497"/>
                  </a:lnTo>
                  <a:lnTo>
                    <a:pt x="23164" y="20335"/>
                  </a:lnTo>
                  <a:lnTo>
                    <a:pt x="38688" y="13661"/>
                  </a:lnTo>
                  <a:lnTo>
                    <a:pt x="93749" y="3072"/>
                  </a:lnTo>
                  <a:lnTo>
                    <a:pt x="1276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897198" y="3740633"/>
              <a:ext cx="174743" cy="226718"/>
            </a:xfrm>
            <a:custGeom>
              <a:avLst/>
              <a:gdLst/>
              <a:ahLst/>
              <a:cxnLst/>
              <a:rect l="0" t="0" r="0" b="0"/>
              <a:pathLst>
                <a:path w="174743" h="226718">
                  <a:moveTo>
                    <a:pt x="0" y="51975"/>
                  </a:moveTo>
                  <a:lnTo>
                    <a:pt x="8475" y="114466"/>
                  </a:lnTo>
                  <a:lnTo>
                    <a:pt x="22447" y="175581"/>
                  </a:lnTo>
                  <a:lnTo>
                    <a:pt x="37006" y="221064"/>
                  </a:lnTo>
                  <a:lnTo>
                    <a:pt x="21902" y="164339"/>
                  </a:lnTo>
                  <a:lnTo>
                    <a:pt x="10749" y="107579"/>
                  </a:lnTo>
                  <a:lnTo>
                    <a:pt x="11250" y="83160"/>
                  </a:lnTo>
                  <a:lnTo>
                    <a:pt x="21928" y="54743"/>
                  </a:lnTo>
                  <a:lnTo>
                    <a:pt x="48127" y="11610"/>
                  </a:lnTo>
                  <a:lnTo>
                    <a:pt x="61146" y="2292"/>
                  </a:lnTo>
                  <a:lnTo>
                    <a:pt x="76178" y="0"/>
                  </a:lnTo>
                  <a:lnTo>
                    <a:pt x="84070" y="683"/>
                  </a:lnTo>
                  <a:lnTo>
                    <a:pt x="97769" y="8838"/>
                  </a:lnTo>
                  <a:lnTo>
                    <a:pt x="138563" y="53529"/>
                  </a:lnTo>
                  <a:lnTo>
                    <a:pt x="159925" y="93134"/>
                  </a:lnTo>
                  <a:lnTo>
                    <a:pt x="171542" y="144514"/>
                  </a:lnTo>
                  <a:lnTo>
                    <a:pt x="174321" y="203565"/>
                  </a:lnTo>
                  <a:lnTo>
                    <a:pt x="174742" y="2267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091914" y="3743602"/>
              <a:ext cx="179733" cy="265987"/>
            </a:xfrm>
            <a:custGeom>
              <a:avLst/>
              <a:gdLst/>
              <a:ahLst/>
              <a:cxnLst/>
              <a:rect l="0" t="0" r="0" b="0"/>
              <a:pathLst>
                <a:path w="179733" h="265987">
                  <a:moveTo>
                    <a:pt x="21632" y="132217"/>
                  </a:moveTo>
                  <a:lnTo>
                    <a:pt x="30466" y="123382"/>
                  </a:lnTo>
                  <a:lnTo>
                    <a:pt x="36767" y="121705"/>
                  </a:lnTo>
                  <a:lnTo>
                    <a:pt x="79498" y="119007"/>
                  </a:lnTo>
                  <a:lnTo>
                    <a:pt x="112163" y="106665"/>
                  </a:lnTo>
                  <a:lnTo>
                    <a:pt x="125355" y="110382"/>
                  </a:lnTo>
                  <a:lnTo>
                    <a:pt x="129612" y="108415"/>
                  </a:lnTo>
                  <a:lnTo>
                    <a:pt x="132450" y="103405"/>
                  </a:lnTo>
                  <a:lnTo>
                    <a:pt x="134342" y="96367"/>
                  </a:lnTo>
                  <a:lnTo>
                    <a:pt x="131514" y="81150"/>
                  </a:lnTo>
                  <a:lnTo>
                    <a:pt x="119525" y="59455"/>
                  </a:lnTo>
                  <a:lnTo>
                    <a:pt x="82538" y="7039"/>
                  </a:lnTo>
                  <a:lnTo>
                    <a:pt x="75180" y="2537"/>
                  </a:lnTo>
                  <a:lnTo>
                    <a:pt x="57142" y="0"/>
                  </a:lnTo>
                  <a:lnTo>
                    <a:pt x="39263" y="6886"/>
                  </a:lnTo>
                  <a:lnTo>
                    <a:pt x="23921" y="19191"/>
                  </a:lnTo>
                  <a:lnTo>
                    <a:pt x="10085" y="42638"/>
                  </a:lnTo>
                  <a:lnTo>
                    <a:pt x="1055" y="74445"/>
                  </a:lnTo>
                  <a:lnTo>
                    <a:pt x="0" y="131489"/>
                  </a:lnTo>
                  <a:lnTo>
                    <a:pt x="8442" y="168675"/>
                  </a:lnTo>
                  <a:lnTo>
                    <a:pt x="18544" y="187253"/>
                  </a:lnTo>
                  <a:lnTo>
                    <a:pt x="80083" y="248965"/>
                  </a:lnTo>
                  <a:lnTo>
                    <a:pt x="104903" y="264915"/>
                  </a:lnTo>
                  <a:lnTo>
                    <a:pt x="113204" y="265986"/>
                  </a:lnTo>
                  <a:lnTo>
                    <a:pt x="129823" y="262244"/>
                  </a:lnTo>
                  <a:lnTo>
                    <a:pt x="143990" y="249487"/>
                  </a:lnTo>
                  <a:lnTo>
                    <a:pt x="179732" y="1987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250586" y="3567940"/>
              <a:ext cx="87629" cy="474301"/>
            </a:xfrm>
            <a:custGeom>
              <a:avLst/>
              <a:gdLst/>
              <a:ahLst/>
              <a:cxnLst/>
              <a:rect l="0" t="0" r="0" b="0"/>
              <a:pathLst>
                <a:path w="87629" h="474301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4799" y="84937"/>
                  </a:lnTo>
                  <a:lnTo>
                    <a:pt x="13362" y="139779"/>
                  </a:lnTo>
                  <a:lnTo>
                    <a:pt x="23956" y="194443"/>
                  </a:lnTo>
                  <a:lnTo>
                    <a:pt x="34952" y="256673"/>
                  </a:lnTo>
                  <a:lnTo>
                    <a:pt x="46028" y="312934"/>
                  </a:lnTo>
                  <a:lnTo>
                    <a:pt x="57119" y="368768"/>
                  </a:lnTo>
                  <a:lnTo>
                    <a:pt x="69137" y="420855"/>
                  </a:lnTo>
                  <a:lnTo>
                    <a:pt x="87628" y="474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372395" y="3704547"/>
              <a:ext cx="194704" cy="284186"/>
            </a:xfrm>
            <a:custGeom>
              <a:avLst/>
              <a:gdLst/>
              <a:ahLst/>
              <a:cxnLst/>
              <a:rect l="0" t="0" r="0" b="0"/>
              <a:pathLst>
                <a:path w="194704" h="284186">
                  <a:moveTo>
                    <a:pt x="148882" y="21493"/>
                  </a:moveTo>
                  <a:lnTo>
                    <a:pt x="144465" y="8241"/>
                  </a:lnTo>
                  <a:lnTo>
                    <a:pt x="138541" y="4337"/>
                  </a:lnTo>
                  <a:lnTo>
                    <a:pt x="119631" y="0"/>
                  </a:lnTo>
                  <a:lnTo>
                    <a:pt x="57191" y="8416"/>
                  </a:lnTo>
                  <a:lnTo>
                    <a:pt x="38480" y="18455"/>
                  </a:lnTo>
                  <a:lnTo>
                    <a:pt x="6984" y="47500"/>
                  </a:lnTo>
                  <a:lnTo>
                    <a:pt x="2508" y="55473"/>
                  </a:lnTo>
                  <a:lnTo>
                    <a:pt x="0" y="71729"/>
                  </a:lnTo>
                  <a:lnTo>
                    <a:pt x="4433" y="85734"/>
                  </a:lnTo>
                  <a:lnTo>
                    <a:pt x="8204" y="92057"/>
                  </a:lnTo>
                  <a:lnTo>
                    <a:pt x="14416" y="96272"/>
                  </a:lnTo>
                  <a:lnTo>
                    <a:pt x="31180" y="100956"/>
                  </a:lnTo>
                  <a:lnTo>
                    <a:pt x="91043" y="101628"/>
                  </a:lnTo>
                  <a:lnTo>
                    <a:pt x="121574" y="112627"/>
                  </a:lnTo>
                  <a:lnTo>
                    <a:pt x="180124" y="162530"/>
                  </a:lnTo>
                  <a:lnTo>
                    <a:pt x="186352" y="168217"/>
                  </a:lnTo>
                  <a:lnTo>
                    <a:pt x="193272" y="186865"/>
                  </a:lnTo>
                  <a:lnTo>
                    <a:pt x="194703" y="220887"/>
                  </a:lnTo>
                  <a:lnTo>
                    <a:pt x="193298" y="232086"/>
                  </a:lnTo>
                  <a:lnTo>
                    <a:pt x="184340" y="249459"/>
                  </a:lnTo>
                  <a:lnTo>
                    <a:pt x="155989" y="275680"/>
                  </a:lnTo>
                  <a:lnTo>
                    <a:pt x="135090" y="282395"/>
                  </a:lnTo>
                  <a:lnTo>
                    <a:pt x="123046" y="284185"/>
                  </a:lnTo>
                  <a:lnTo>
                    <a:pt x="113167" y="282605"/>
                  </a:lnTo>
                  <a:lnTo>
                    <a:pt x="57938" y="244448"/>
                  </a:lnTo>
                  <a:lnTo>
                    <a:pt x="49030" y="2378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8900" y="0"/>
            <a:ext cx="10844021" cy="7872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12800" y="0"/>
            <a:ext cx="8670163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Comic Sans MS - 72"/>
              </a:rPr>
              <a:t>EXIT TICKET</a:t>
            </a:r>
            <a:endParaRPr lang="en-US" sz="5400" b="1">
              <a:solidFill>
                <a:srgbClr val="FF0000"/>
              </a:solidFill>
              <a:latin typeface="Comic Sans MS - 7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8942196" cy="300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Write the type of heat transfer that was present in the...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1. Stovetop - _____________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2. Air Popper - ____________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3. Microwave - ____________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Comic Sans MS - 55</vt:lpstr>
      <vt:lpstr>Calibri</vt:lpstr>
      <vt:lpstr>Comic Sans MS - 36</vt:lpstr>
      <vt:lpstr>Comic Sans MS - 48</vt:lpstr>
      <vt:lpstr>Comic Sans MS - 45</vt:lpstr>
      <vt:lpstr>Comic Sans MS - 16</vt:lpstr>
      <vt:lpstr>Comic Sans MS - 72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michellel.beatty</dc:creator>
  <cp:lastModifiedBy>michellel.beatty</cp:lastModifiedBy>
  <cp:revision>1</cp:revision>
  <dcterms:created xsi:type="dcterms:W3CDTF">2015-03-31T20:37:00Z</dcterms:created>
  <dcterms:modified xsi:type="dcterms:W3CDTF">2015-03-31T20:37:10Z</dcterms:modified>
</cp:coreProperties>
</file>