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ACF3-D2E0-41BA-A424-018505A84F5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1614-6540-4476-B803-B948DB1C0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ACF3-D2E0-41BA-A424-018505A84F5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1614-6540-4476-B803-B948DB1C0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ACF3-D2E0-41BA-A424-018505A84F5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1614-6540-4476-B803-B948DB1C0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ACF3-D2E0-41BA-A424-018505A84F5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1614-6540-4476-B803-B948DB1C0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ACF3-D2E0-41BA-A424-018505A84F5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1614-6540-4476-B803-B948DB1C0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ACF3-D2E0-41BA-A424-018505A84F5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1614-6540-4476-B803-B948DB1C0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ACF3-D2E0-41BA-A424-018505A84F5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1614-6540-4476-B803-B948DB1C0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ACF3-D2E0-41BA-A424-018505A84F5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1614-6540-4476-B803-B948DB1C0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ACF3-D2E0-41BA-A424-018505A84F5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1614-6540-4476-B803-B948DB1C0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ACF3-D2E0-41BA-A424-018505A84F5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1614-6540-4476-B803-B948DB1C0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ACF3-D2E0-41BA-A424-018505A84F5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1614-6540-4476-B803-B948DB1C0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ACF3-D2E0-41BA-A424-018505A84F5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11614-6540-4476-B803-B948DB1C0C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Inertia Demonstrations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 from: Oct. 13, 2014</a:t>
            </a:r>
          </a:p>
          <a:p>
            <a:r>
              <a:rPr lang="en-US" dirty="0" smtClean="0"/>
              <a:t>Page 16 in notebook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– Cup Magic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force is applied to the card which sets it in motion.  The coin’s inertia keeps it still and gravity pulls it to the bottom of the cup.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048000"/>
            <a:ext cx="534566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2 – Wacky Washers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single washer was pushed into the bottom, red washer of the stack.  The bottom washer is set into motion and the rest of the stack stays at rest.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733800"/>
            <a:ext cx="4873874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– Hold on Tight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612" y="1371600"/>
            <a:ext cx="8878988" cy="338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 – Running 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body is in motion from running.  When I stop on the line, my feet stop, but the top of my body keeps going and I almost fall over.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18605"/>
          <a:stretch>
            <a:fillRect/>
          </a:stretch>
        </p:blipFill>
        <p:spPr bwMode="auto">
          <a:xfrm>
            <a:off x="1295400" y="3352800"/>
            <a:ext cx="644377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 – Spinning Eggs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egg and ping pong ball are both set into motion.  I apply the outside force to stop the egg from spinning, but the ping pong ball remains in motion.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11698" t="17602" b="8471"/>
          <a:stretch>
            <a:fillRect/>
          </a:stretch>
        </p:blipFill>
        <p:spPr bwMode="auto">
          <a:xfrm>
            <a:off x="4419600" y="3200400"/>
            <a:ext cx="4267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 – Books on Wheels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the chair and books were set in motion.  Someone applied a force to stop the chair.  Then the books went flying. 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t="18136"/>
          <a:stretch>
            <a:fillRect/>
          </a:stretch>
        </p:blipFill>
        <p:spPr bwMode="auto">
          <a:xfrm>
            <a:off x="2057400" y="3505200"/>
            <a:ext cx="5345173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199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Inertia Demonstrations</vt:lpstr>
      <vt:lpstr>#1 – Cup Magic</vt:lpstr>
      <vt:lpstr># 2 – Wacky Washers</vt:lpstr>
      <vt:lpstr>#3 – Hold on Tight</vt:lpstr>
      <vt:lpstr>#4 – Running Stop</vt:lpstr>
      <vt:lpstr>#5 – Spinning Eggs </vt:lpstr>
      <vt:lpstr>#6 – Books on Wheels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Inertia Demonstrations</dc:title>
  <dc:creator>Michelle</dc:creator>
  <cp:lastModifiedBy>Michelle</cp:lastModifiedBy>
  <cp:revision>1</cp:revision>
  <dcterms:created xsi:type="dcterms:W3CDTF">2014-10-15T04:22:56Z</dcterms:created>
  <dcterms:modified xsi:type="dcterms:W3CDTF">2014-10-15T04:37:26Z</dcterms:modified>
</cp:coreProperties>
</file>