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02059-B600-4B35-A310-56D76249E80F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0A820-5895-4412-B8BA-E7FF7899E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241351-8BDD-42A9-B552-F666E1778E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9CE9E3-9094-4893-A2E8-496C861481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045DC-9C6B-4254-B4ED-9FFA177D96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E5B3-6EC4-4013-97A3-0A21484C20E8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4748-81FD-4244-83B4-2F9215B96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4.uwsp.edu/geo/faculty/ritter/interactive_climate_map/climate_map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xploringnature.org/graphics/ecology/climate_zones_text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4097">
            <a:off x="4200832" y="1068094"/>
            <a:ext cx="4527883" cy="5456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Planet Earth can be divided into three basic climate zones: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Tropical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Temperate 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/>
              <a:t>Polar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Climate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Tropical Climates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Occur near the equator and the lower latitudes</a:t>
            </a:r>
          </a:p>
          <a:p>
            <a:pPr marL="640080" lvl="1" indent="-274320">
              <a:defRPr/>
            </a:pPr>
            <a:r>
              <a:rPr lang="en-US" dirty="0" smtClean="0"/>
              <a:t>Includes:</a:t>
            </a:r>
          </a:p>
          <a:p>
            <a:pPr marL="1040130" lvl="2" indent="-274320">
              <a:defRPr/>
            </a:pPr>
            <a:r>
              <a:rPr lang="en-US" sz="2400" dirty="0" smtClean="0"/>
              <a:t>Rainforests that are warm</a:t>
            </a:r>
            <a:r>
              <a:rPr lang="en-US" sz="2400" dirty="0"/>
              <a:t>, muggy, and rainy year-round</a:t>
            </a:r>
            <a:r>
              <a:rPr lang="en-US" sz="2400" dirty="0" smtClean="0"/>
              <a:t>.</a:t>
            </a:r>
          </a:p>
          <a:p>
            <a:pPr marL="1040130" lvl="2" indent="-274320">
              <a:defRPr/>
            </a:pPr>
            <a:r>
              <a:rPr lang="en-US" sz="2400" dirty="0" smtClean="0"/>
              <a:t>Deserts that are hot and dry year-round.  </a:t>
            </a:r>
          </a:p>
          <a:p>
            <a:pPr marL="640080" lvl="1" indent="-274320">
              <a:defRPr/>
            </a:pP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36576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2590800" cy="26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590800" cy="264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Climates Zones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Temperate Climates</a:t>
            </a:r>
          </a:p>
          <a:p>
            <a:pPr lvl="1"/>
            <a:r>
              <a:rPr lang="en-US" dirty="0" smtClean="0"/>
              <a:t>“Temperate” means moderate or mild.</a:t>
            </a:r>
          </a:p>
          <a:p>
            <a:pPr lvl="1" eaLnBrk="1" hangingPunct="1"/>
            <a:r>
              <a:rPr lang="en-US" dirty="0" smtClean="0"/>
              <a:t>Occur about halfway between the equator and the poles in the middle latitudes.</a:t>
            </a:r>
          </a:p>
          <a:p>
            <a:pPr lvl="1" eaLnBrk="1" hangingPunct="1"/>
            <a:r>
              <a:rPr lang="en-US" dirty="0" smtClean="0"/>
              <a:t>These </a:t>
            </a:r>
            <a:r>
              <a:rPr lang="en-US" dirty="0"/>
              <a:t>climates tend to have all four seasons with warm or hot summers and cool to cold winters.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67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Climate Zones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Polar Climates</a:t>
            </a:r>
          </a:p>
          <a:p>
            <a:pPr lvl="1" eaLnBrk="1" hangingPunct="1"/>
            <a:r>
              <a:rPr lang="en-US" dirty="0" smtClean="0"/>
              <a:t>Occur near the poles at the higher latitudes</a:t>
            </a:r>
          </a:p>
          <a:p>
            <a:pPr lvl="1"/>
            <a:r>
              <a:rPr lang="en-US" dirty="0" smtClean="0"/>
              <a:t>Winters are long and bitterly cold.</a:t>
            </a:r>
          </a:p>
          <a:p>
            <a:pPr lvl="1"/>
            <a:r>
              <a:rPr lang="en-US" dirty="0" smtClean="0"/>
              <a:t>Summers are short and cool.</a:t>
            </a:r>
          </a:p>
          <a:p>
            <a:pPr lvl="1"/>
            <a:r>
              <a:rPr lang="en-US" dirty="0" smtClean="0"/>
              <a:t>Temperatures are below freezing for more than half the year.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253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 t="19872" r="31226"/>
          <a:stretch>
            <a:fillRect/>
          </a:stretch>
        </p:blipFill>
        <p:spPr bwMode="auto">
          <a:xfrm>
            <a:off x="4495800" y="1600200"/>
            <a:ext cx="4231458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Climate-Graphs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 quick way to get an idea of the climate of a particular place is to look at a "climate-graph," or "</a:t>
            </a:r>
            <a:r>
              <a:rPr lang="en-US" dirty="0" err="1" smtClean="0"/>
              <a:t>climograph</a:t>
            </a:r>
            <a:r>
              <a:rPr lang="en-US" dirty="0" smtClean="0"/>
              <a:t>."  A </a:t>
            </a:r>
            <a:r>
              <a:rPr lang="en-US" dirty="0" err="1" smtClean="0"/>
              <a:t>climograph</a:t>
            </a:r>
            <a:r>
              <a:rPr lang="en-US" dirty="0" smtClean="0"/>
              <a:t> is what scientists create to show a particular location's average temperature and precipitation during the year.</a:t>
            </a:r>
            <a:endParaRPr lang="en-US" dirty="0"/>
          </a:p>
        </p:txBody>
      </p:sp>
      <p:pic>
        <p:nvPicPr>
          <p:cNvPr id="1026" name="Picture 2" descr="http://9geo6.wikispaces.com/file/view/climate_graph2.gif/73804587/climate_graph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155991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5754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the graph above for an Interactive Climate Map.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193</Words>
  <Application>Microsoft Office PowerPoint</Application>
  <PresentationFormat>On-screen Show (4:3)</PresentationFormat>
  <Paragraphs>29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Major Climate Zones</vt:lpstr>
      <vt:lpstr>Major Climate Zones</vt:lpstr>
      <vt:lpstr>Major Climates Zones</vt:lpstr>
      <vt:lpstr>Major Climate Zones</vt:lpstr>
      <vt:lpstr>Climate-Graphs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michellel.beatty</cp:lastModifiedBy>
  <cp:revision>3</cp:revision>
  <dcterms:created xsi:type="dcterms:W3CDTF">2015-02-02T00:16:22Z</dcterms:created>
  <dcterms:modified xsi:type="dcterms:W3CDTF">2015-02-05T21:36:31Z</dcterms:modified>
</cp:coreProperties>
</file>