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58" r:id="rId6"/>
    <p:sldId id="260" r:id="rId7"/>
    <p:sldId id="263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5623-753A-49F3-B7AB-6E3783CE4A9A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521DA-C53C-4C9E-8873-D6F7EEC31D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5623-753A-49F3-B7AB-6E3783CE4A9A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521DA-C53C-4C9E-8873-D6F7EEC31D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5623-753A-49F3-B7AB-6E3783CE4A9A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521DA-C53C-4C9E-8873-D6F7EEC31D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5623-753A-49F3-B7AB-6E3783CE4A9A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521DA-C53C-4C9E-8873-D6F7EEC31D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5623-753A-49F3-B7AB-6E3783CE4A9A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521DA-C53C-4C9E-8873-D6F7EEC31D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5623-753A-49F3-B7AB-6E3783CE4A9A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521DA-C53C-4C9E-8873-D6F7EEC31D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5623-753A-49F3-B7AB-6E3783CE4A9A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521DA-C53C-4C9E-8873-D6F7EEC31D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5623-753A-49F3-B7AB-6E3783CE4A9A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521DA-C53C-4C9E-8873-D6F7EEC31D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5623-753A-49F3-B7AB-6E3783CE4A9A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521DA-C53C-4C9E-8873-D6F7EEC31D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5623-753A-49F3-B7AB-6E3783CE4A9A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521DA-C53C-4C9E-8873-D6F7EEC31D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5623-753A-49F3-B7AB-6E3783CE4A9A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521DA-C53C-4C9E-8873-D6F7EEC31D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05623-753A-49F3-B7AB-6E3783CE4A9A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521DA-C53C-4C9E-8873-D6F7EEC31D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teachertech.rice.edu/Participants/louviere/Newto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d.mind.net/~zona/mstm/physics/mechanics/forces/newton/newtonLaw2.html" TargetMode="External"/><Relationship Id="rId2" Type="http://schemas.openxmlformats.org/officeDocument/2006/relationships/hyperlink" Target="http://teachertech.rice.edu/Participants/louviere/Newton/law2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homeschooling.about.com/gi/o.htm?zi=1/XJ&amp;zTi=1&amp;sdn=homeschooling&amp;cdn=education&amp;tm=22&amp;f=00&amp;tt=13&amp;bt=1&amp;bts=1&amp;zu=http://www.harcourtschool.com/activity/newton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teachertech.rice.edu/Participants/louviere/Newton/law3.html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YyJSlcIbd-s" TargetMode="External"/><Relationship Id="rId4" Type="http://schemas.openxmlformats.org/officeDocument/2006/relationships/hyperlink" Target="http://utahscience.oremjr.alpine.k12.ut.us/sciber99/8th/forces/sciber/forces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533400"/>
            <a:ext cx="8382000" cy="1470025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Franklin Gothic Heavy" pitchFamily="34" charset="0"/>
              </a:rPr>
              <a:t>Newton’s Laws of Motion</a:t>
            </a:r>
            <a:endParaRPr lang="en-US" sz="5400" dirty="0">
              <a:solidFill>
                <a:schemeClr val="bg1"/>
              </a:solidFill>
              <a:latin typeface="Franklin Gothic Heavy" pitchFamily="34" charset="0"/>
            </a:endParaRPr>
          </a:p>
        </p:txBody>
      </p:sp>
      <p:pic>
        <p:nvPicPr>
          <p:cNvPr id="4" name="MSj03883880000[1].wav">
            <a:hlinkClick r:id="" action="ppaction://media"/>
          </p:cNvPr>
          <p:cNvPicPr>
            <a:picLocks noRot="1" noChangeAspect="1"/>
          </p:cNvPicPr>
          <p:nvPr>
            <a:wavAudioFile r:embed="rId1" name="MSj03883880000[1].wav"/>
          </p:nvPr>
        </p:nvPicPr>
        <p:blipFill>
          <a:blip r:embed="rId3" cstate="print"/>
          <a:stretch>
            <a:fillRect/>
          </a:stretch>
        </p:blipFill>
        <p:spPr>
          <a:xfrm>
            <a:off x="8458200" y="609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71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latin typeface="Franklin Gothic Heavy" pitchFamily="34" charset="0"/>
              </a:rPr>
              <a:t>    </a:t>
            </a:r>
            <a:r>
              <a:rPr lang="en-US" sz="4000" dirty="0" smtClean="0">
                <a:latin typeface="Franklin Gothic Heavy" pitchFamily="34" charset="0"/>
              </a:rPr>
              <a:t>Check out the link below for more information about Newton’s 3 Laws and some activities you can do at home!</a:t>
            </a:r>
            <a:endParaRPr lang="en-US" sz="4000" dirty="0">
              <a:latin typeface="Franklin Gothic Heavy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7400" y="4901625"/>
            <a:ext cx="670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Franklin Gothic Heavy" pitchFamily="34" charset="0"/>
                <a:hlinkClick r:id="rId2"/>
              </a:rPr>
              <a:t>Newton’s Laws of Motion</a:t>
            </a:r>
            <a:endParaRPr lang="en-US" sz="3200" dirty="0">
              <a:latin typeface="Franklin Gothic Heavy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Franklin Gothic Heavy" pitchFamily="34" charset="0"/>
              </a:rPr>
              <a:t>Sir Isaac Newton</a:t>
            </a:r>
            <a:br>
              <a:rPr lang="en-US" sz="5400" dirty="0" smtClean="0">
                <a:solidFill>
                  <a:schemeClr val="bg1"/>
                </a:solidFill>
                <a:latin typeface="Franklin Gothic Heavy" pitchFamily="34" charset="0"/>
              </a:rPr>
            </a:br>
            <a:r>
              <a:rPr lang="en-US" sz="3100" dirty="0" smtClean="0">
                <a:solidFill>
                  <a:schemeClr val="bg1"/>
                </a:solidFill>
                <a:latin typeface="Franklin Gothic Heavy" pitchFamily="34" charset="0"/>
              </a:rPr>
              <a:t>(1642 – 1727)</a:t>
            </a:r>
            <a:endParaRPr lang="en-US" sz="3100" dirty="0">
              <a:solidFill>
                <a:schemeClr val="bg1"/>
              </a:solidFill>
              <a:latin typeface="Franklin Gothic Heavy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b="377"/>
          <a:stretch>
            <a:fillRect/>
          </a:stretch>
        </p:blipFill>
        <p:spPr bwMode="auto">
          <a:xfrm>
            <a:off x="2419698" y="1354622"/>
            <a:ext cx="4438302" cy="5427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Franklin Gothic Heavy" pitchFamily="34" charset="0"/>
              </a:rPr>
              <a:t>Newton’s Law of Universal Gravitation</a:t>
            </a:r>
            <a:endParaRPr lang="en-US" dirty="0">
              <a:solidFill>
                <a:schemeClr val="bg1"/>
              </a:solidFill>
              <a:latin typeface="Franklin Gothic Heavy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600200"/>
            <a:ext cx="70104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Franklin Gothic Heavy" pitchFamily="34" charset="0"/>
              </a:rPr>
              <a:t>Newton’s First Law -</a:t>
            </a:r>
            <a:br>
              <a:rPr lang="en-US" sz="5400" dirty="0" smtClean="0">
                <a:solidFill>
                  <a:schemeClr val="bg1"/>
                </a:solidFill>
                <a:latin typeface="Franklin Gothic Heavy" pitchFamily="34" charset="0"/>
              </a:rPr>
            </a:br>
            <a:r>
              <a:rPr lang="en-US" sz="5400" dirty="0" smtClean="0">
                <a:solidFill>
                  <a:schemeClr val="bg1"/>
                </a:solidFill>
                <a:latin typeface="Franklin Gothic Heavy" pitchFamily="34" charset="0"/>
              </a:rPr>
              <a:t>Law of Inertia </a:t>
            </a:r>
            <a:endParaRPr lang="en-US" sz="5400" dirty="0">
              <a:solidFill>
                <a:schemeClr val="bg1"/>
              </a:solidFill>
              <a:latin typeface="Franklin Gothic Heavy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1200"/>
            <a:ext cx="7467600" cy="4525963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  <a:latin typeface="Franklin Gothic Heavy" pitchFamily="34" charset="0"/>
              </a:rPr>
              <a:t>   </a:t>
            </a:r>
            <a:r>
              <a:rPr lang="en-US" sz="4000" dirty="0" smtClean="0">
                <a:solidFill>
                  <a:srgbClr val="FFFF00"/>
                </a:solidFill>
                <a:latin typeface="Franklin Gothic Heavy" pitchFamily="34" charset="0"/>
              </a:rPr>
              <a:t>An object at rest will remain at rest, or an object in motion will remain in motion with the same speed and direction, unless acted upon by an outside force.</a:t>
            </a:r>
            <a:endParaRPr lang="en-US" sz="4000" dirty="0">
              <a:solidFill>
                <a:srgbClr val="FFFF00"/>
              </a:solidFill>
              <a:latin typeface="Franklin Gothic Heavy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6029980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Franklin Gothic Heavy" pitchFamily="34" charset="0"/>
              </a:rPr>
              <a:t>Objects keep doing what they’re doing…</a:t>
            </a:r>
            <a:endParaRPr lang="en-US" sz="3200" dirty="0">
              <a:solidFill>
                <a:schemeClr val="bg2">
                  <a:lumMod val="10000"/>
                </a:schemeClr>
              </a:solidFill>
              <a:latin typeface="Franklin Gothic Heavy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2098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Franklin Gothic Heavy" pitchFamily="34" charset="0"/>
              </a:rPr>
              <a:t>Always wear your seatbelt!! </a:t>
            </a:r>
            <a:br>
              <a:rPr lang="en-US" sz="4800" dirty="0" smtClean="0">
                <a:solidFill>
                  <a:schemeClr val="bg1"/>
                </a:solidFill>
                <a:latin typeface="Franklin Gothic Heavy" pitchFamily="34" charset="0"/>
              </a:rPr>
            </a:br>
            <a:r>
              <a:rPr lang="en-US" sz="4800" dirty="0" smtClean="0">
                <a:solidFill>
                  <a:schemeClr val="bg1"/>
                </a:solidFill>
                <a:latin typeface="Franklin Gothic Heavy" pitchFamily="34" charset="0"/>
              </a:rPr>
              <a:t>It’s the law…</a:t>
            </a:r>
            <a:endParaRPr lang="en-US" sz="4800" dirty="0">
              <a:solidFill>
                <a:schemeClr val="bg1"/>
              </a:solidFill>
              <a:latin typeface="Franklin Gothic Heavy" pitchFamily="34" charset="0"/>
            </a:endParaRPr>
          </a:p>
        </p:txBody>
      </p:sp>
      <p:pic>
        <p:nvPicPr>
          <p:cNvPr id="3079" name="Picture 7" descr="C:\Users\Michelle\Downloads\car inertia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133600"/>
            <a:ext cx="7924800" cy="3048000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457200" y="5410200"/>
            <a:ext cx="8153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C00000"/>
                </a:solidFill>
                <a:latin typeface="Franklin Gothic Heavy" pitchFamily="34" charset="0"/>
              </a:rPr>
              <a:t>THE LAW OF INERTIA!</a:t>
            </a:r>
            <a:endParaRPr lang="en-US" sz="6000" dirty="0">
              <a:solidFill>
                <a:srgbClr val="C00000"/>
              </a:solidFill>
              <a:latin typeface="Franklin Gothic Heavy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152400"/>
            <a:ext cx="8229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ranklin Gothic Heavy" pitchFamily="34" charset="0"/>
                <a:ea typeface="+mj-ea"/>
                <a:cs typeface="+mj-cs"/>
              </a:rPr>
              <a:t>Newton’s Second Law -</a:t>
            </a:r>
            <a:b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ranklin Gothic Heavy" pitchFamily="34" charset="0"/>
                <a:ea typeface="+mj-ea"/>
                <a:cs typeface="+mj-cs"/>
              </a:rPr>
            </a:b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ranklin Gothic Heavy" pitchFamily="34" charset="0"/>
                <a:ea typeface="+mj-ea"/>
                <a:cs typeface="+mj-cs"/>
              </a:rPr>
              <a:t>Law of Acceleration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" y="1371600"/>
            <a:ext cx="90678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C00000"/>
                </a:solidFill>
                <a:latin typeface="Franklin Gothic Heavy" pitchFamily="34" charset="0"/>
              </a:rPr>
              <a:t>F=ma</a:t>
            </a:r>
          </a:p>
          <a:p>
            <a:pPr algn="ctr"/>
            <a:endParaRPr lang="en-US" sz="3600" dirty="0" smtClean="0">
              <a:solidFill>
                <a:srgbClr val="C00000"/>
              </a:solidFill>
              <a:latin typeface="Franklin Gothic Heavy" pitchFamily="34" charset="0"/>
            </a:endParaRPr>
          </a:p>
          <a:p>
            <a:pPr algn="ctr"/>
            <a:r>
              <a:rPr lang="en-US" sz="4400" dirty="0" smtClean="0">
                <a:solidFill>
                  <a:srgbClr val="FFFF00"/>
                </a:solidFill>
                <a:latin typeface="Franklin Gothic Heavy" pitchFamily="34" charset="0"/>
              </a:rPr>
              <a:t>The greater the force applied, the faster the acceleration of the object. The greater the mass, the greater the force needed to accelerate the object.  </a:t>
            </a:r>
          </a:p>
          <a:p>
            <a:pPr algn="ctr"/>
            <a:endParaRPr lang="en-US" sz="4000" dirty="0" smtClean="0">
              <a:latin typeface="Franklin Gothic Heavy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70" decel="100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770" decel="100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401762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Franklin Gothic Heavy" pitchFamily="34" charset="0"/>
              </a:rPr>
              <a:t>Law of Acceleration Continued</a:t>
            </a:r>
            <a:endParaRPr lang="en-US" sz="4800" dirty="0">
              <a:solidFill>
                <a:schemeClr val="bg1"/>
              </a:solidFill>
              <a:latin typeface="Franklin Gothic Heavy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5456237"/>
            <a:ext cx="7620000" cy="10207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Franklin Gothic Heavy" pitchFamily="34" charset="0"/>
                <a:hlinkClick r:id="rId2"/>
              </a:rPr>
              <a:t>Click </a:t>
            </a:r>
            <a:r>
              <a:rPr lang="en-US" sz="4400" dirty="0" smtClean="0">
                <a:solidFill>
                  <a:schemeClr val="bg1"/>
                </a:solidFill>
                <a:latin typeface="Franklin Gothic Heavy" pitchFamily="34" charset="0"/>
                <a:hlinkClick r:id="rId3"/>
              </a:rPr>
              <a:t>me!</a:t>
            </a:r>
            <a:r>
              <a:rPr lang="en-US" sz="4400" dirty="0" smtClean="0">
                <a:solidFill>
                  <a:schemeClr val="bg1"/>
                </a:solidFill>
                <a:latin typeface="Franklin Gothic Heavy" pitchFamily="34" charset="0"/>
              </a:rPr>
              <a:t>		</a:t>
            </a:r>
            <a:r>
              <a:rPr lang="en-US" sz="4400" dirty="0" smtClean="0">
                <a:solidFill>
                  <a:schemeClr val="bg1"/>
                </a:solidFill>
                <a:latin typeface="Franklin Gothic Heavy" pitchFamily="34" charset="0"/>
                <a:hlinkClick r:id="rId4"/>
              </a:rPr>
              <a:t>Click me too!</a:t>
            </a:r>
            <a:endParaRPr lang="en-US" sz="4400" dirty="0">
              <a:solidFill>
                <a:schemeClr val="bg1"/>
              </a:solidFill>
              <a:latin typeface="Franklin Gothic Heavy" pitchFamily="34" charset="0"/>
            </a:endParaRPr>
          </a:p>
        </p:txBody>
      </p:sp>
      <p:pic>
        <p:nvPicPr>
          <p:cNvPr id="4100" name="Picture 4" descr="http://www.waukeshasouth.com/physics1/1.4/n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2057400"/>
            <a:ext cx="7329414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ranklin Gothic Heavy" pitchFamily="34" charset="0"/>
                <a:ea typeface="+mj-ea"/>
                <a:cs typeface="+mj-cs"/>
              </a:rPr>
              <a:t>Newton’s Third Law -</a:t>
            </a:r>
            <a:b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ranklin Gothic Heavy" pitchFamily="34" charset="0"/>
                <a:ea typeface="+mj-ea"/>
                <a:cs typeface="+mj-cs"/>
              </a:rPr>
            </a:b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ranklin Gothic Heavy" pitchFamily="34" charset="0"/>
                <a:ea typeface="+mj-ea"/>
                <a:cs typeface="+mj-cs"/>
              </a:rPr>
              <a:t>Law of Interaction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47800" y="2057400"/>
            <a:ext cx="6705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FFF00"/>
                </a:solidFill>
                <a:latin typeface="Franklin Gothic Heavy" pitchFamily="34" charset="0"/>
              </a:rPr>
              <a:t>For every action, there is an equal and opposite reaction.</a:t>
            </a:r>
            <a:endParaRPr lang="en-US" sz="4800" dirty="0">
              <a:solidFill>
                <a:srgbClr val="FFFF00"/>
              </a:solidFill>
              <a:latin typeface="Franklin Gothic Heavy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5029200"/>
            <a:ext cx="8534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rgbClr val="C00000"/>
                </a:solidFill>
                <a:latin typeface="Franklin Gothic Heavy" pitchFamily="34" charset="0"/>
              </a:rPr>
              <a:t>If you touch the world gently, the world will touch you back gently.  If you touch the world harshly, the world will touch you harshly.</a:t>
            </a:r>
            <a:endParaRPr lang="en-US" sz="3000" dirty="0">
              <a:solidFill>
                <a:srgbClr val="C00000"/>
              </a:solidFill>
              <a:latin typeface="Franklin Gothic Heavy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ranklin Gothic Heavy" pitchFamily="34" charset="0"/>
                <a:ea typeface="+mj-ea"/>
                <a:cs typeface="+mj-cs"/>
              </a:rPr>
              <a:t>Law of Interaction Continued </a:t>
            </a: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 cstate="print"/>
          <a:srcRect t="15532" r="29787"/>
          <a:stretch>
            <a:fillRect/>
          </a:stretch>
        </p:blipFill>
        <p:spPr bwMode="auto">
          <a:xfrm>
            <a:off x="1066801" y="1600200"/>
            <a:ext cx="2514600" cy="4144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Down Arrow 12"/>
          <p:cNvSpPr/>
          <p:nvPr/>
        </p:nvSpPr>
        <p:spPr>
          <a:xfrm>
            <a:off x="1981201" y="3505200"/>
            <a:ext cx="609600" cy="1143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 rot="10800000">
            <a:off x="1981200" y="5410200"/>
            <a:ext cx="609600" cy="1143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267200" y="2057400"/>
            <a:ext cx="4191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Franklin Gothic Heavy" pitchFamily="34" charset="0"/>
                <a:hlinkClick r:id="rId3"/>
              </a:rPr>
              <a:t>Click me!</a:t>
            </a:r>
            <a:endParaRPr lang="en-US" sz="4400" dirty="0" smtClean="0">
              <a:latin typeface="Franklin Gothic Heavy" pitchFamily="34" charset="0"/>
            </a:endParaRPr>
          </a:p>
          <a:p>
            <a:endParaRPr lang="en-US" sz="4400" dirty="0" smtClean="0">
              <a:latin typeface="Franklin Gothic Heavy" pitchFamily="34" charset="0"/>
            </a:endParaRPr>
          </a:p>
          <a:p>
            <a:r>
              <a:rPr lang="en-US" sz="4400" dirty="0" smtClean="0">
                <a:latin typeface="Franklin Gothic Heavy" pitchFamily="34" charset="0"/>
                <a:hlinkClick r:id="rId4"/>
              </a:rPr>
              <a:t>Click me too!</a:t>
            </a:r>
            <a:endParaRPr lang="en-US" sz="4400" dirty="0">
              <a:latin typeface="Franklin Gothic Heavy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67200" y="4800600"/>
            <a:ext cx="4495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 Black" pitchFamily="34" charset="0"/>
                <a:hlinkClick r:id="rId5"/>
              </a:rPr>
              <a:t>Click here for a video about balanced and unbalanced forces!</a:t>
            </a:r>
            <a:endParaRPr lang="en-US" sz="28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animBg="1"/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1322</TotalTime>
  <Words>201</Words>
  <Application>Microsoft Office PowerPoint</Application>
  <PresentationFormat>On-screen Show (4:3)</PresentationFormat>
  <Paragraphs>24</Paragraphs>
  <Slides>10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Newton’s Laws of Motion</vt:lpstr>
      <vt:lpstr>Sir Isaac Newton (1642 – 1727)</vt:lpstr>
      <vt:lpstr>Newton’s Law of Universal Gravitation</vt:lpstr>
      <vt:lpstr>Newton’s First Law - Law of Inertia </vt:lpstr>
      <vt:lpstr>Always wear your seatbelt!!  It’s the law…</vt:lpstr>
      <vt:lpstr>Slide 6</vt:lpstr>
      <vt:lpstr>Law of Acceleration Continued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Michelle Beatty</dc:creator>
  <cp:lastModifiedBy>michellel.beatty</cp:lastModifiedBy>
  <cp:revision>59</cp:revision>
  <dcterms:created xsi:type="dcterms:W3CDTF">2010-04-19T22:24:30Z</dcterms:created>
  <dcterms:modified xsi:type="dcterms:W3CDTF">2014-10-28T22:58:54Z</dcterms:modified>
</cp:coreProperties>
</file>