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8BB4-6B12-482B-BD4E-1D0FD975184F}" type="datetimeFigureOut">
              <a:rPr lang="en-US" smtClean="0"/>
              <a:pPr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6706-BE6D-4A34-BE91-249C7A6BFC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19400"/>
            <a:ext cx="8229600" cy="2686050"/>
          </a:xfrm>
        </p:spPr>
        <p:txBody>
          <a:bodyPr>
            <a:normAutofit fontScale="90000"/>
          </a:bodyPr>
          <a:lstStyle/>
          <a:p>
            <a:r>
              <a:rPr lang="en-US" sz="7200" dirty="0" smtClean="0">
                <a:latin typeface="Arial Black" pitchFamily="34" charset="0"/>
              </a:rPr>
              <a:t>So Many Systems 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Review Game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76200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Objective: Decide which systems are being used simultaneously after reading a clue. 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1266" name="Picture 2" descr="https://encrypted-tbn3.gstatic.com/images?q=tbn:ANd9GcT9Sz4L7YflS35fKicC179M9TSyHIL1imGO3lQQ1Jg5vYEbRzI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83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#8…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781800" cy="5334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dirty="0" smtClean="0">
                <a:latin typeface="Arial Black" pitchFamily="34" charset="0"/>
              </a:rPr>
              <a:t>I had the flu, but now I am better.</a:t>
            </a:r>
          </a:p>
          <a:p>
            <a:pPr algn="ctr">
              <a:buNone/>
            </a:pPr>
            <a:endParaRPr lang="en-US" sz="4400" b="1" dirty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Digestive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Skeletal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	- Circulatory 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6386" name="Picture 2" descr="https://encrypted-tbn1.gstatic.com/images?q=tbn:ANd9GcQiD-QFoXrYWUw9Dq9ZTpgYidaquJsOZu0avW99xJ45R61yva-f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743200"/>
            <a:ext cx="2647950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Black" pitchFamily="34" charset="0"/>
              </a:rPr>
              <a:t>How to play: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rial Black" pitchFamily="34" charset="0"/>
              </a:rPr>
              <a:t>Each team has 6 different colored cards with one of the six different human body systems on each.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 Black" pitchFamily="34" charset="0"/>
              </a:rPr>
              <a:t>The teacher will give a clue to an every-day event.  Your team is to quietly discuss which systems are being used during the situation.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Arial Black" pitchFamily="34" charset="0"/>
              </a:rPr>
              <a:t>The teacher will say, “All systems go!” and your team is to hold up the cards that are being used.</a:t>
            </a:r>
          </a:p>
          <a:p>
            <a:pPr marL="914400" lvl="1" indent="-514350">
              <a:buNone/>
            </a:pPr>
            <a:r>
              <a:rPr lang="en-US" dirty="0" smtClean="0">
                <a:latin typeface="Arial Black" pitchFamily="34" charset="0"/>
              </a:rPr>
              <a:t>  -  The cards are to remain in the middle of the table until then.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>
                <a:latin typeface="Arial Black" pitchFamily="34" charset="0"/>
              </a:rPr>
              <a:t>If all systems are correctly shown, your team will receive a point.  </a:t>
            </a:r>
          </a:p>
          <a:p>
            <a:pPr marL="514350" indent="-514350">
              <a:buAutoNum type="arabicPeriod"/>
            </a:pPr>
            <a:endParaRPr lang="en-US" dirty="0" smtClean="0">
              <a:latin typeface="Arial Black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 Black" pitchFamily="34" charset="0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#1…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6096000" cy="5410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Arial Black" pitchFamily="34" charset="0"/>
              </a:rPr>
              <a:t>I’ve got to (ah – ah – ah – </a:t>
            </a:r>
            <a:r>
              <a:rPr lang="en-US" sz="4000" dirty="0" err="1" smtClean="0">
                <a:latin typeface="Arial Black" pitchFamily="34" charset="0"/>
              </a:rPr>
              <a:t>choo</a:t>
            </a:r>
            <a:r>
              <a:rPr lang="en-US" sz="4000" dirty="0" smtClean="0">
                <a:latin typeface="Arial Black" pitchFamily="34" charset="0"/>
              </a:rPr>
              <a:t>) sneeze.</a:t>
            </a:r>
          </a:p>
          <a:p>
            <a:pPr>
              <a:buNone/>
            </a:pPr>
            <a:endParaRPr lang="en-US" sz="6600" dirty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Respiratory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</a:t>
            </a:r>
            <a:r>
              <a:rPr lang="en-US" dirty="0" smtClean="0">
                <a:latin typeface="Arial Black" pitchFamily="34" charset="0"/>
              </a:rPr>
              <a:t>Skeletal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Circulatory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1506" name="Picture 2" descr="https://encrypted-tbn2.gstatic.com/images?q=tbn:ANd9GcQqfnn7nYiyKZTyfw34p4tIDOsNK_jLm5IHfwq4Hfo8nFipjXxh"/>
          <p:cNvPicPr>
            <a:picLocks noChangeAspect="1" noChangeArrowheads="1"/>
          </p:cNvPicPr>
          <p:nvPr/>
        </p:nvPicPr>
        <p:blipFill>
          <a:blip r:embed="rId2" cstate="print"/>
          <a:srcRect l="20077" r="13514"/>
          <a:stretch>
            <a:fillRect/>
          </a:stretch>
        </p:blipFill>
        <p:spPr bwMode="auto">
          <a:xfrm>
            <a:off x="5334000" y="3048000"/>
            <a:ext cx="32766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Clue #2…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5867400" cy="5029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300" b="1" dirty="0" smtClean="0">
                <a:latin typeface="Arial Black" pitchFamily="34" charset="0"/>
              </a:rPr>
              <a:t> Drinking this soda makes me cold.</a:t>
            </a:r>
          </a:p>
          <a:p>
            <a:pPr>
              <a:buNone/>
            </a:pPr>
            <a:endParaRPr lang="en-US" sz="4300" b="1" dirty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Digestive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Skeletal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Circulatory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20484" name="Picture 4" descr="https://encrypted-tbn1.gstatic.com/images?q=tbn:ANd9GcRfyNvmEDAEyEX46qXMDPmenNOEcbeoWg5jGYKQw9eubgdZrbVpqQ"/>
          <p:cNvPicPr>
            <a:picLocks noChangeAspect="1" noChangeArrowheads="1"/>
          </p:cNvPicPr>
          <p:nvPr/>
        </p:nvPicPr>
        <p:blipFill>
          <a:blip r:embed="rId2" cstate="print"/>
          <a:srcRect t="12214" r="8745"/>
          <a:stretch>
            <a:fillRect/>
          </a:stretch>
        </p:blipFill>
        <p:spPr bwMode="auto">
          <a:xfrm>
            <a:off x="5486400" y="2819400"/>
            <a:ext cx="2604052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#3…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1524000"/>
            <a:ext cx="5181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I cut myself.  Now I am bleeding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.  </a:t>
            </a:r>
            <a:endParaRPr kumimoji="0" lang="en-US" sz="4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Answer: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- Circulatory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- </a:t>
            </a:r>
            <a:r>
              <a:rPr lang="en-US" sz="3200" dirty="0" smtClean="0">
                <a:latin typeface="Arial Black" pitchFamily="34" charset="0"/>
              </a:rPr>
              <a:t>Skeletal 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- Nervous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	- Muscular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9458" name="Picture 2" descr="http://0.tqn.com/y/firstaid/1/S/B/7/-/-/MinorCut2.jpg"/>
          <p:cNvPicPr>
            <a:picLocks noChangeAspect="1" noChangeArrowheads="1"/>
          </p:cNvPicPr>
          <p:nvPr/>
        </p:nvPicPr>
        <p:blipFill>
          <a:blip r:embed="rId2" cstate="print"/>
          <a:srcRect l="28958" r="12355"/>
          <a:stretch>
            <a:fillRect/>
          </a:stretch>
        </p:blipFill>
        <p:spPr bwMode="auto">
          <a:xfrm>
            <a:off x="5638800" y="2895600"/>
            <a:ext cx="2895600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#4…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5867400" cy="5257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800" dirty="0" smtClean="0">
                <a:latin typeface="Arial Black" pitchFamily="34" charset="0"/>
              </a:rPr>
              <a:t> I’m eating some really hot soup.</a:t>
            </a:r>
          </a:p>
          <a:p>
            <a:pPr algn="ctr">
              <a:buNone/>
            </a:pPr>
            <a:endParaRPr lang="en-US" sz="4800" dirty="0">
              <a:latin typeface="Arial Black" pitchFamily="34" charset="0"/>
            </a:endParaRP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Digestive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Skeletal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8434" name="Picture 2" descr="http://1000awesomethings.files.wordpress.com/2008/12/hot-soup-bowl.jpg"/>
          <p:cNvPicPr>
            <a:picLocks noChangeAspect="1" noChangeArrowheads="1"/>
          </p:cNvPicPr>
          <p:nvPr/>
        </p:nvPicPr>
        <p:blipFill>
          <a:blip r:embed="rId2" cstate="print"/>
          <a:srcRect r="14815"/>
          <a:stretch>
            <a:fillRect/>
          </a:stretch>
        </p:blipFill>
        <p:spPr bwMode="auto">
          <a:xfrm>
            <a:off x="5029200" y="3124200"/>
            <a:ext cx="3733800" cy="3327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edia-cache-ec0.pinimg.com/236x/bc/b8/3f/bcb83f1b6e37fd443ce478fd3f82978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362200"/>
            <a:ext cx="5558440" cy="3886200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#5…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dirty="0" smtClean="0">
                <a:latin typeface="Arial Black" pitchFamily="34" charset="0"/>
              </a:rPr>
              <a:t> I’m singing in the shower.</a:t>
            </a:r>
          </a:p>
          <a:p>
            <a:pPr>
              <a:buNone/>
            </a:pPr>
            <a:endParaRPr lang="en-US" sz="6600" dirty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Respiratory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Circulatory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Skeletal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#6…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6019800" cy="4876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Arial Black" pitchFamily="34" charset="0"/>
              </a:rPr>
              <a:t>Ouch!  That bee just stung me!</a:t>
            </a:r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	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	- Skeletal</a:t>
            </a: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  <p:pic>
        <p:nvPicPr>
          <p:cNvPr id="15362" name="Picture 2" descr="http://kathyerskine.files.wordpress.com/2010/03/bee-sting-2.jpg"/>
          <p:cNvPicPr>
            <a:picLocks noChangeAspect="1" noChangeArrowheads="1"/>
          </p:cNvPicPr>
          <p:nvPr/>
        </p:nvPicPr>
        <p:blipFill>
          <a:blip r:embed="rId2" cstate="print"/>
          <a:srcRect l="40154" t="25507" r="13514" b="4928"/>
          <a:stretch>
            <a:fillRect/>
          </a:stretch>
        </p:blipFill>
        <p:spPr bwMode="auto">
          <a:xfrm>
            <a:off x="5181600" y="28956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Clue #7…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010400" cy="4876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dirty="0" smtClean="0">
                <a:latin typeface="Arial Black" pitchFamily="34" charset="0"/>
              </a:rPr>
              <a:t>Please wait for me, I need to run to the bathroom.  </a:t>
            </a:r>
          </a:p>
          <a:p>
            <a:pPr>
              <a:buNone/>
            </a:pPr>
            <a:endParaRPr lang="en-US" sz="6600" dirty="0"/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Answer: 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Digestive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Nervous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Muscular</a:t>
            </a:r>
          </a:p>
          <a:p>
            <a:pPr>
              <a:buNone/>
            </a:pPr>
            <a:r>
              <a:rPr lang="en-US" dirty="0">
                <a:latin typeface="Arial Black" pitchFamily="34" charset="0"/>
              </a:rPr>
              <a:t>	</a:t>
            </a:r>
            <a:r>
              <a:rPr lang="en-US" dirty="0" smtClean="0">
                <a:latin typeface="Arial Black" pitchFamily="34" charset="0"/>
              </a:rPr>
              <a:t>- Skeletal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14338" name="Picture 2" descr="https://encrypted-tbn2.gstatic.com/images?q=tbn:ANd9GcTkRVkHBkNMckPV6muwy23tt6Hh0RaQz8bru15etvrqJ-yKPF_RWQ"/>
          <p:cNvPicPr>
            <a:picLocks noChangeAspect="1" noChangeArrowheads="1"/>
          </p:cNvPicPr>
          <p:nvPr/>
        </p:nvPicPr>
        <p:blipFill>
          <a:blip r:embed="rId2" cstate="print"/>
          <a:srcRect l="13900" r="15058"/>
          <a:stretch>
            <a:fillRect/>
          </a:stretch>
        </p:blipFill>
        <p:spPr bwMode="auto">
          <a:xfrm>
            <a:off x="4495800" y="2819400"/>
            <a:ext cx="3505200" cy="370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246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 Many Systems  Review Game</vt:lpstr>
      <vt:lpstr>How to play:</vt:lpstr>
      <vt:lpstr>Clue #1…</vt:lpstr>
      <vt:lpstr>Slide 4</vt:lpstr>
      <vt:lpstr>Clue #3…</vt:lpstr>
      <vt:lpstr>Clue #4…</vt:lpstr>
      <vt:lpstr>Clue #5…</vt:lpstr>
      <vt:lpstr>Clue #6…</vt:lpstr>
      <vt:lpstr>Clue #7…</vt:lpstr>
      <vt:lpstr>Clue #8…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Many Systems  Review Game</dc:title>
  <dc:creator>Michelle</dc:creator>
  <cp:lastModifiedBy>michellel.beatty</cp:lastModifiedBy>
  <cp:revision>8</cp:revision>
  <dcterms:created xsi:type="dcterms:W3CDTF">2014-12-07T20:27:51Z</dcterms:created>
  <dcterms:modified xsi:type="dcterms:W3CDTF">2014-12-09T21:40:44Z</dcterms:modified>
</cp:coreProperties>
</file>